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4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7" r:id="rId3"/>
    <p:sldId id="268" r:id="rId4"/>
    <p:sldId id="290" r:id="rId5"/>
    <p:sldId id="303" r:id="rId6"/>
    <p:sldId id="308" r:id="rId7"/>
    <p:sldId id="305" r:id="rId8"/>
    <p:sldId id="304" r:id="rId9"/>
    <p:sldId id="306" r:id="rId10"/>
    <p:sldId id="309" r:id="rId11"/>
    <p:sldId id="307" r:id="rId12"/>
    <p:sldId id="311" r:id="rId13"/>
    <p:sldId id="312" r:id="rId14"/>
    <p:sldId id="310" r:id="rId15"/>
    <p:sldId id="301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" lastIdx="0" clrIdx="0"/>
  <p:cmAuthor id="2" name="Administrator" initials="" lastIdx="0" clrIdx="1"/>
  <p:cmAuthor id="3" name="admin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304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303.xml"/><Relationship Id="rId5" Type="http://schemas.openxmlformats.org/officeDocument/2006/relationships/tags" Target="../tags/tag302.xml"/><Relationship Id="rId4" Type="http://schemas.openxmlformats.org/officeDocument/2006/relationships/tags" Target="../tags/tag301.xml"/><Relationship Id="rId3" Type="http://schemas.openxmlformats.org/officeDocument/2006/relationships/tags" Target="../tags/tag300.xml"/><Relationship Id="rId2" Type="http://schemas.openxmlformats.org/officeDocument/2006/relationships/tags" Target="../tags/tag299.xml"/><Relationship Id="rId1" Type="http://schemas.openxmlformats.org/officeDocument/2006/relationships/tags" Target="../tags/tag29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3.xml"/><Relationship Id="rId20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5" Type="http://schemas.openxmlformats.org/officeDocument/2006/relationships/slideLayout" Target="../slideLayouts/slideLayout12.xml"/><Relationship Id="rId24" Type="http://schemas.openxmlformats.org/officeDocument/2006/relationships/tags" Target="../tags/tag230.xml"/><Relationship Id="rId23" Type="http://schemas.openxmlformats.org/officeDocument/2006/relationships/tags" Target="../tags/tag229.xml"/><Relationship Id="rId22" Type="http://schemas.openxmlformats.org/officeDocument/2006/relationships/tags" Target="../tags/tag228.xml"/><Relationship Id="rId21" Type="http://schemas.openxmlformats.org/officeDocument/2006/relationships/tags" Target="../tags/tag227.xml"/><Relationship Id="rId20" Type="http://schemas.openxmlformats.org/officeDocument/2006/relationships/tags" Target="../tags/tag226.xml"/><Relationship Id="rId2" Type="http://schemas.openxmlformats.org/officeDocument/2006/relationships/tags" Target="../tags/tag208.xml"/><Relationship Id="rId19" Type="http://schemas.openxmlformats.org/officeDocument/2006/relationships/tags" Target="../tags/tag225.xml"/><Relationship Id="rId18" Type="http://schemas.openxmlformats.org/officeDocument/2006/relationships/tags" Target="../tags/tag224.xml"/><Relationship Id="rId17" Type="http://schemas.openxmlformats.org/officeDocument/2006/relationships/tags" Target="../tags/tag223.xml"/><Relationship Id="rId16" Type="http://schemas.openxmlformats.org/officeDocument/2006/relationships/tags" Target="../tags/tag222.xml"/><Relationship Id="rId15" Type="http://schemas.openxmlformats.org/officeDocument/2006/relationships/tags" Target="../tags/tag221.xml"/><Relationship Id="rId14" Type="http://schemas.openxmlformats.org/officeDocument/2006/relationships/tags" Target="../tags/tag220.xml"/><Relationship Id="rId13" Type="http://schemas.openxmlformats.org/officeDocument/2006/relationships/tags" Target="../tags/tag219.xml"/><Relationship Id="rId12" Type="http://schemas.openxmlformats.org/officeDocument/2006/relationships/tags" Target="../tags/tag21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tags" Target="../tags/tag20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tags" Target="../tags/tag237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2" Type="http://schemas.openxmlformats.org/officeDocument/2006/relationships/slideLayout" Target="../slideLayouts/slideLayout12.xml"/><Relationship Id="rId21" Type="http://schemas.openxmlformats.org/officeDocument/2006/relationships/tags" Target="../tags/tag251.xml"/><Relationship Id="rId20" Type="http://schemas.openxmlformats.org/officeDocument/2006/relationships/tags" Target="../tags/tag250.xml"/><Relationship Id="rId2" Type="http://schemas.openxmlformats.org/officeDocument/2006/relationships/tags" Target="../tags/tag232.xml"/><Relationship Id="rId19" Type="http://schemas.openxmlformats.org/officeDocument/2006/relationships/tags" Target="../tags/tag249.xml"/><Relationship Id="rId18" Type="http://schemas.openxmlformats.org/officeDocument/2006/relationships/tags" Target="../tags/tag248.xml"/><Relationship Id="rId17" Type="http://schemas.openxmlformats.org/officeDocument/2006/relationships/tags" Target="../tags/tag247.xml"/><Relationship Id="rId16" Type="http://schemas.openxmlformats.org/officeDocument/2006/relationships/tags" Target="../tags/tag246.xml"/><Relationship Id="rId15" Type="http://schemas.openxmlformats.org/officeDocument/2006/relationships/tags" Target="../tags/tag245.xml"/><Relationship Id="rId14" Type="http://schemas.openxmlformats.org/officeDocument/2006/relationships/tags" Target="../tags/tag244.xml"/><Relationship Id="rId13" Type="http://schemas.openxmlformats.org/officeDocument/2006/relationships/tags" Target="../tags/tag243.xml"/><Relationship Id="rId12" Type="http://schemas.openxmlformats.org/officeDocument/2006/relationships/tags" Target="../tags/tag242.xml"/><Relationship Id="rId11" Type="http://schemas.openxmlformats.org/officeDocument/2006/relationships/tags" Target="../tags/tag241.xml"/><Relationship Id="rId10" Type="http://schemas.openxmlformats.org/officeDocument/2006/relationships/tags" Target="../tags/tag240.xml"/><Relationship Id="rId1" Type="http://schemas.openxmlformats.org/officeDocument/2006/relationships/tags" Target="../tags/tag23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1" Type="http://schemas.openxmlformats.org/officeDocument/2006/relationships/slideLayout" Target="../slideLayouts/slideLayout12.xml"/><Relationship Id="rId20" Type="http://schemas.openxmlformats.org/officeDocument/2006/relationships/tags" Target="../tags/tag271.xml"/><Relationship Id="rId2" Type="http://schemas.openxmlformats.org/officeDocument/2006/relationships/tags" Target="../tags/tag253.xml"/><Relationship Id="rId19" Type="http://schemas.openxmlformats.org/officeDocument/2006/relationships/tags" Target="../tags/tag270.xml"/><Relationship Id="rId18" Type="http://schemas.openxmlformats.org/officeDocument/2006/relationships/tags" Target="../tags/tag269.xml"/><Relationship Id="rId17" Type="http://schemas.openxmlformats.org/officeDocument/2006/relationships/tags" Target="../tags/tag268.xml"/><Relationship Id="rId16" Type="http://schemas.openxmlformats.org/officeDocument/2006/relationships/tags" Target="../tags/tag267.xml"/><Relationship Id="rId15" Type="http://schemas.openxmlformats.org/officeDocument/2006/relationships/tags" Target="../tags/tag266.xml"/><Relationship Id="rId14" Type="http://schemas.openxmlformats.org/officeDocument/2006/relationships/tags" Target="../tags/tag265.xml"/><Relationship Id="rId13" Type="http://schemas.openxmlformats.org/officeDocument/2006/relationships/tags" Target="../tags/tag264.xml"/><Relationship Id="rId12" Type="http://schemas.openxmlformats.org/officeDocument/2006/relationships/tags" Target="../tags/tag263.xml"/><Relationship Id="rId11" Type="http://schemas.openxmlformats.org/officeDocument/2006/relationships/tags" Target="../tags/tag262.xml"/><Relationship Id="rId10" Type="http://schemas.openxmlformats.org/officeDocument/2006/relationships/tags" Target="../tags/tag261.xml"/><Relationship Id="rId1" Type="http://schemas.openxmlformats.org/officeDocument/2006/relationships/tags" Target="../tags/tag25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80.xml"/><Relationship Id="rId8" Type="http://schemas.openxmlformats.org/officeDocument/2006/relationships/tags" Target="../tags/tag279.xml"/><Relationship Id="rId7" Type="http://schemas.openxmlformats.org/officeDocument/2006/relationships/tags" Target="../tags/tag278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tags" Target="../tags/tag275.xml"/><Relationship Id="rId3" Type="http://schemas.openxmlformats.org/officeDocument/2006/relationships/tags" Target="../tags/tag274.xml"/><Relationship Id="rId21" Type="http://schemas.openxmlformats.org/officeDocument/2006/relationships/slideLayout" Target="../slideLayouts/slideLayout12.xml"/><Relationship Id="rId20" Type="http://schemas.openxmlformats.org/officeDocument/2006/relationships/tags" Target="../tags/tag291.xml"/><Relationship Id="rId2" Type="http://schemas.openxmlformats.org/officeDocument/2006/relationships/tags" Target="../tags/tag273.xml"/><Relationship Id="rId19" Type="http://schemas.openxmlformats.org/officeDocument/2006/relationships/tags" Target="../tags/tag290.xml"/><Relationship Id="rId18" Type="http://schemas.openxmlformats.org/officeDocument/2006/relationships/tags" Target="../tags/tag289.xml"/><Relationship Id="rId17" Type="http://schemas.openxmlformats.org/officeDocument/2006/relationships/tags" Target="../tags/tag288.xml"/><Relationship Id="rId16" Type="http://schemas.openxmlformats.org/officeDocument/2006/relationships/tags" Target="../tags/tag287.xml"/><Relationship Id="rId15" Type="http://schemas.openxmlformats.org/officeDocument/2006/relationships/tags" Target="../tags/tag286.xml"/><Relationship Id="rId14" Type="http://schemas.openxmlformats.org/officeDocument/2006/relationships/tags" Target="../tags/tag285.xml"/><Relationship Id="rId13" Type="http://schemas.openxmlformats.org/officeDocument/2006/relationships/tags" Target="../tags/tag284.xml"/><Relationship Id="rId12" Type="http://schemas.openxmlformats.org/officeDocument/2006/relationships/tags" Target="../tags/tag283.xml"/><Relationship Id="rId11" Type="http://schemas.openxmlformats.org/officeDocument/2006/relationships/tags" Target="../tags/tag282.xml"/><Relationship Id="rId10" Type="http://schemas.openxmlformats.org/officeDocument/2006/relationships/tags" Target="../tags/tag281.xml"/><Relationship Id="rId1" Type="http://schemas.openxmlformats.org/officeDocument/2006/relationships/tags" Target="../tags/tag272.xml"/></Relationships>
</file>

<file path=ppt/slides/_rels/slide14.xml.rels><?xml version="1.0" encoding="UTF-8" standalone="yes"?>
<Relationships xmlns="http://schemas.openxmlformats.org/package/2006/relationships"><Relationship Id="rId9" Type="http://schemas.microsoft.com/office/2007/relationships/hdphoto" Target="../media/image7.wdp"/><Relationship Id="rId8" Type="http://schemas.openxmlformats.org/officeDocument/2006/relationships/image" Target="../media/image6.png"/><Relationship Id="rId7" Type="http://schemas.openxmlformats.org/officeDocument/2006/relationships/tags" Target="../tags/tag296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image" Target="../media/image5.png"/><Relationship Id="rId3" Type="http://schemas.openxmlformats.org/officeDocument/2006/relationships/tags" Target="../tags/tag293.xml"/><Relationship Id="rId2" Type="http://schemas.openxmlformats.org/officeDocument/2006/relationships/tags" Target="../tags/tag292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8.png"/><Relationship Id="rId10" Type="http://schemas.openxmlformats.org/officeDocument/2006/relationships/tags" Target="../tags/tag29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69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slide" Target="slide11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0" Type="http://schemas.openxmlformats.org/officeDocument/2006/relationships/slideLayout" Target="../slideLayouts/slideLayout12.xml"/><Relationship Id="rId3" Type="http://schemas.openxmlformats.org/officeDocument/2006/relationships/tags" Target="../tags/tag72.xml"/><Relationship Id="rId29" Type="http://schemas.openxmlformats.org/officeDocument/2006/relationships/tags" Target="../tags/tag93.xml"/><Relationship Id="rId28" Type="http://schemas.openxmlformats.org/officeDocument/2006/relationships/tags" Target="../tags/tag92.xml"/><Relationship Id="rId27" Type="http://schemas.openxmlformats.org/officeDocument/2006/relationships/tags" Target="../tags/tag91.xml"/><Relationship Id="rId26" Type="http://schemas.openxmlformats.org/officeDocument/2006/relationships/image" Target="../media/image5.png"/><Relationship Id="rId25" Type="http://schemas.openxmlformats.org/officeDocument/2006/relationships/tags" Target="../tags/tag90.xml"/><Relationship Id="rId24" Type="http://schemas.openxmlformats.org/officeDocument/2006/relationships/tags" Target="../tags/tag89.xml"/><Relationship Id="rId23" Type="http://schemas.openxmlformats.org/officeDocument/2006/relationships/tags" Target="../tags/tag88.xml"/><Relationship Id="rId22" Type="http://schemas.openxmlformats.org/officeDocument/2006/relationships/tags" Target="../tags/tag87.xml"/><Relationship Id="rId21" Type="http://schemas.openxmlformats.org/officeDocument/2006/relationships/tags" Target="../tags/tag86.xml"/><Relationship Id="rId20" Type="http://schemas.openxmlformats.org/officeDocument/2006/relationships/tags" Target="../tags/tag85.xml"/><Relationship Id="rId2" Type="http://schemas.openxmlformats.org/officeDocument/2006/relationships/tags" Target="../tags/tag71.xml"/><Relationship Id="rId19" Type="http://schemas.openxmlformats.org/officeDocument/2006/relationships/tags" Target="../tags/tag84.xml"/><Relationship Id="rId18" Type="http://schemas.openxmlformats.org/officeDocument/2006/relationships/slide" Target="slide13.xml"/><Relationship Id="rId17" Type="http://schemas.openxmlformats.org/officeDocument/2006/relationships/tags" Target="../tags/tag83.xml"/><Relationship Id="rId16" Type="http://schemas.openxmlformats.org/officeDocument/2006/relationships/tags" Target="../tags/tag82.xml"/><Relationship Id="rId15" Type="http://schemas.openxmlformats.org/officeDocument/2006/relationships/tags" Target="../tags/tag81.xml"/><Relationship Id="rId14" Type="http://schemas.openxmlformats.org/officeDocument/2006/relationships/tags" Target="../tags/tag80.xml"/><Relationship Id="rId13" Type="http://schemas.openxmlformats.org/officeDocument/2006/relationships/tags" Target="../tags/tag79.xml"/><Relationship Id="rId12" Type="http://schemas.openxmlformats.org/officeDocument/2006/relationships/slide" Target="slide14.xml"/><Relationship Id="rId11" Type="http://schemas.openxmlformats.org/officeDocument/2006/relationships/tags" Target="../tags/tag78.xml"/><Relationship Id="rId10" Type="http://schemas.openxmlformats.org/officeDocument/2006/relationships/slide" Target="slide12.xml"/><Relationship Id="rId1" Type="http://schemas.openxmlformats.org/officeDocument/2006/relationships/tags" Target="../tags/tag7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6" Type="http://schemas.openxmlformats.org/officeDocument/2006/relationships/slideLayout" Target="../slideLayouts/slideLayout12.xml"/><Relationship Id="rId25" Type="http://schemas.openxmlformats.org/officeDocument/2006/relationships/tags" Target="../tags/tag118.xml"/><Relationship Id="rId24" Type="http://schemas.openxmlformats.org/officeDocument/2006/relationships/tags" Target="../tags/tag117.xml"/><Relationship Id="rId23" Type="http://schemas.openxmlformats.org/officeDocument/2006/relationships/tags" Target="../tags/tag116.xml"/><Relationship Id="rId22" Type="http://schemas.openxmlformats.org/officeDocument/2006/relationships/tags" Target="../tags/tag115.xml"/><Relationship Id="rId21" Type="http://schemas.openxmlformats.org/officeDocument/2006/relationships/tags" Target="../tags/tag114.xml"/><Relationship Id="rId20" Type="http://schemas.openxmlformats.org/officeDocument/2006/relationships/tags" Target="../tags/tag113.xml"/><Relationship Id="rId2" Type="http://schemas.openxmlformats.org/officeDocument/2006/relationships/tags" Target="../tags/tag95.xml"/><Relationship Id="rId19" Type="http://schemas.openxmlformats.org/officeDocument/2006/relationships/tags" Target="../tags/tag112.xml"/><Relationship Id="rId18" Type="http://schemas.openxmlformats.org/officeDocument/2006/relationships/tags" Target="../tags/tag111.xml"/><Relationship Id="rId17" Type="http://schemas.openxmlformats.org/officeDocument/2006/relationships/tags" Target="../tags/tag110.xml"/><Relationship Id="rId16" Type="http://schemas.openxmlformats.org/officeDocument/2006/relationships/tags" Target="../tags/tag109.xml"/><Relationship Id="rId15" Type="http://schemas.openxmlformats.org/officeDocument/2006/relationships/tags" Target="../tags/tag108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tags" Target="../tags/tag9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2" Type="http://schemas.openxmlformats.org/officeDocument/2006/relationships/slideLayout" Target="../slideLayouts/slideLayout12.xml"/><Relationship Id="rId21" Type="http://schemas.openxmlformats.org/officeDocument/2006/relationships/tags" Target="../tags/tag139.xml"/><Relationship Id="rId20" Type="http://schemas.openxmlformats.org/officeDocument/2006/relationships/tags" Target="../tags/tag138.xml"/><Relationship Id="rId2" Type="http://schemas.openxmlformats.org/officeDocument/2006/relationships/tags" Target="../tags/tag120.xml"/><Relationship Id="rId19" Type="http://schemas.openxmlformats.org/officeDocument/2006/relationships/tags" Target="../tags/tag137.xml"/><Relationship Id="rId18" Type="http://schemas.openxmlformats.org/officeDocument/2006/relationships/tags" Target="../tags/tag136.xml"/><Relationship Id="rId17" Type="http://schemas.openxmlformats.org/officeDocument/2006/relationships/tags" Target="../tags/tag135.xml"/><Relationship Id="rId16" Type="http://schemas.openxmlformats.org/officeDocument/2006/relationships/tags" Target="../tags/tag134.xml"/><Relationship Id="rId15" Type="http://schemas.openxmlformats.org/officeDocument/2006/relationships/tags" Target="../tags/tag133.xml"/><Relationship Id="rId14" Type="http://schemas.openxmlformats.org/officeDocument/2006/relationships/tags" Target="../tags/tag132.xml"/><Relationship Id="rId13" Type="http://schemas.openxmlformats.org/officeDocument/2006/relationships/tags" Target="../tags/tag131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tags" Target="../tags/tag11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6" Type="http://schemas.openxmlformats.org/officeDocument/2006/relationships/slideLayout" Target="../slideLayouts/slideLayout12.xml"/><Relationship Id="rId25" Type="http://schemas.openxmlformats.org/officeDocument/2006/relationships/tags" Target="../tags/tag164.xml"/><Relationship Id="rId24" Type="http://schemas.openxmlformats.org/officeDocument/2006/relationships/tags" Target="../tags/tag163.xml"/><Relationship Id="rId23" Type="http://schemas.openxmlformats.org/officeDocument/2006/relationships/tags" Target="../tags/tag162.xml"/><Relationship Id="rId22" Type="http://schemas.openxmlformats.org/officeDocument/2006/relationships/tags" Target="../tags/tag161.xml"/><Relationship Id="rId21" Type="http://schemas.openxmlformats.org/officeDocument/2006/relationships/tags" Target="../tags/tag160.xml"/><Relationship Id="rId20" Type="http://schemas.openxmlformats.org/officeDocument/2006/relationships/tags" Target="../tags/tag159.xml"/><Relationship Id="rId2" Type="http://schemas.openxmlformats.org/officeDocument/2006/relationships/tags" Target="../tags/tag141.xml"/><Relationship Id="rId19" Type="http://schemas.openxmlformats.org/officeDocument/2006/relationships/tags" Target="../tags/tag158.xml"/><Relationship Id="rId18" Type="http://schemas.openxmlformats.org/officeDocument/2006/relationships/tags" Target="../tags/tag157.xml"/><Relationship Id="rId17" Type="http://schemas.openxmlformats.org/officeDocument/2006/relationships/tags" Target="../tags/tag156.xml"/><Relationship Id="rId16" Type="http://schemas.openxmlformats.org/officeDocument/2006/relationships/tags" Target="../tags/tag155.xml"/><Relationship Id="rId15" Type="http://schemas.openxmlformats.org/officeDocument/2006/relationships/tags" Target="../tags/tag154.xml"/><Relationship Id="rId14" Type="http://schemas.openxmlformats.org/officeDocument/2006/relationships/tags" Target="../tags/tag153.xml"/><Relationship Id="rId13" Type="http://schemas.openxmlformats.org/officeDocument/2006/relationships/tags" Target="../tags/tag152.xml"/><Relationship Id="rId12" Type="http://schemas.openxmlformats.org/officeDocument/2006/relationships/tags" Target="../tags/tag151.xml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tags" Target="../tags/tag14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2" Type="http://schemas.openxmlformats.org/officeDocument/2006/relationships/slideLayout" Target="../slideLayouts/slideLayout12.xml"/><Relationship Id="rId21" Type="http://schemas.openxmlformats.org/officeDocument/2006/relationships/tags" Target="../tags/tag185.xml"/><Relationship Id="rId20" Type="http://schemas.openxmlformats.org/officeDocument/2006/relationships/tags" Target="../tags/tag184.xml"/><Relationship Id="rId2" Type="http://schemas.openxmlformats.org/officeDocument/2006/relationships/tags" Target="../tags/tag166.xml"/><Relationship Id="rId19" Type="http://schemas.openxmlformats.org/officeDocument/2006/relationships/tags" Target="../tags/tag183.xml"/><Relationship Id="rId18" Type="http://schemas.openxmlformats.org/officeDocument/2006/relationships/tags" Target="../tags/tag182.xml"/><Relationship Id="rId17" Type="http://schemas.openxmlformats.org/officeDocument/2006/relationships/tags" Target="../tags/tag181.xml"/><Relationship Id="rId16" Type="http://schemas.openxmlformats.org/officeDocument/2006/relationships/tags" Target="../tags/tag180.xml"/><Relationship Id="rId15" Type="http://schemas.openxmlformats.org/officeDocument/2006/relationships/tags" Target="../tags/tag179.xml"/><Relationship Id="rId14" Type="http://schemas.openxmlformats.org/officeDocument/2006/relationships/tags" Target="../tags/tag178.xml"/><Relationship Id="rId13" Type="http://schemas.openxmlformats.org/officeDocument/2006/relationships/tags" Target="../tags/tag177.xml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tags" Target="../tags/tag16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tags" Target="../tags/tag193.xml"/><Relationship Id="rId7" Type="http://schemas.openxmlformats.org/officeDocument/2006/relationships/tags" Target="../tags/tag192.xml"/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2" Type="http://schemas.openxmlformats.org/officeDocument/2006/relationships/slideLayout" Target="../slideLayouts/slideLayout12.xml"/><Relationship Id="rId21" Type="http://schemas.openxmlformats.org/officeDocument/2006/relationships/tags" Target="../tags/tag206.xml"/><Relationship Id="rId20" Type="http://schemas.openxmlformats.org/officeDocument/2006/relationships/tags" Target="../tags/tag205.xml"/><Relationship Id="rId2" Type="http://schemas.openxmlformats.org/officeDocument/2006/relationships/tags" Target="../tags/tag187.xml"/><Relationship Id="rId19" Type="http://schemas.openxmlformats.org/officeDocument/2006/relationships/tags" Target="../tags/tag204.xml"/><Relationship Id="rId18" Type="http://schemas.openxmlformats.org/officeDocument/2006/relationships/tags" Target="../tags/tag203.xml"/><Relationship Id="rId17" Type="http://schemas.openxmlformats.org/officeDocument/2006/relationships/tags" Target="../tags/tag202.xml"/><Relationship Id="rId16" Type="http://schemas.openxmlformats.org/officeDocument/2006/relationships/tags" Target="../tags/tag201.xml"/><Relationship Id="rId15" Type="http://schemas.openxmlformats.org/officeDocument/2006/relationships/tags" Target="../tags/tag200.xml"/><Relationship Id="rId14" Type="http://schemas.openxmlformats.org/officeDocument/2006/relationships/tags" Target="../tags/tag199.xml"/><Relationship Id="rId13" Type="http://schemas.openxmlformats.org/officeDocument/2006/relationships/tags" Target="../tags/tag198.xml"/><Relationship Id="rId12" Type="http://schemas.openxmlformats.org/officeDocument/2006/relationships/tags" Target="../tags/tag197.xml"/><Relationship Id="rId11" Type="http://schemas.openxmlformats.org/officeDocument/2006/relationships/tags" Target="../tags/tag196.xml"/><Relationship Id="rId10" Type="http://schemas.openxmlformats.org/officeDocument/2006/relationships/tags" Target="../tags/tag195.xml"/><Relationship Id="rId1" Type="http://schemas.openxmlformats.org/officeDocument/2006/relationships/tags" Target="../tags/tag18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>
            <p:custDataLst>
              <p:tags r:id="rId2"/>
            </p:custDataLst>
          </p:nvPr>
        </p:nvSpPr>
        <p:spPr>
          <a:xfrm>
            <a:off x="2892425" y="554355"/>
            <a:ext cx="689991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雷锋</a:t>
            </a:r>
            <a:r>
              <a:rPr lang="zh-CN" altLang="en-US" sz="9600">
                <a:solidFill>
                  <a:schemeClr val="accent1"/>
                </a:solidFill>
                <a:latin typeface="+mj-ea"/>
                <a:ea typeface="+mj-ea"/>
              </a:rPr>
              <a:t>叔叔，你在哪里</a:t>
            </a:r>
            <a:endParaRPr lang="zh-CN" altLang="en-US" sz="9600">
              <a:solidFill>
                <a:schemeClr val="accent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9600">
                <a:solidFill>
                  <a:schemeClr val="accent1"/>
                </a:solidFill>
                <a:latin typeface="+mj-ea"/>
                <a:ea typeface="+mj-ea"/>
              </a:rPr>
              <a:t>设计者：张丽丽</a:t>
            </a:r>
            <a:endParaRPr lang="zh-CN" altLang="en-US" sz="960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76350" y="297942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左右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extBox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6350" y="391033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笔画：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十二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75715" y="344995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氵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n-cs"/>
              <a:sym typeface="+mn-ea"/>
            </a:endParaRPr>
          </a:p>
        </p:txBody>
      </p:sp>
      <p:sp>
        <p:nvSpPr>
          <p:cNvPr id="31749" name="矩形 4"/>
          <p:cNvSpPr/>
          <p:nvPr>
            <p:custDataLst>
              <p:tags r:id="rId4"/>
            </p:custDataLst>
          </p:nvPr>
        </p:nvSpPr>
        <p:spPr>
          <a:xfrm>
            <a:off x="1619568" y="1335088"/>
            <a:ext cx="1203325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zh-CN" altLang="en-US" sz="8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温</a:t>
            </a:r>
            <a:endParaRPr lang="zh-CN" altLang="en-US" sz="8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矩形 28"/>
          <p:cNvSpPr/>
          <p:nvPr>
            <p:custDataLst>
              <p:tags r:id="rId5"/>
            </p:custDataLst>
          </p:nvPr>
        </p:nvSpPr>
        <p:spPr>
          <a:xfrm>
            <a:off x="1619885" y="669608"/>
            <a:ext cx="139858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wēn</a:t>
            </a:r>
            <a:endParaRPr lang="en-US" altLang="zh-CN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endParaRPr lang="en-US" altLang="zh-CN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82370" y="4435475"/>
            <a:ext cx="319976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温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暖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温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和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	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76350" y="250888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音节：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W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" name="TextBox 2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82370" y="4885690"/>
            <a:ext cx="628967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温暖的阳光照耀着大地。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1" name="文本框 100"/>
          <p:cNvSpPr txBox="1"/>
          <p:nvPr>
            <p:custDataLst>
              <p:tags r:id="rId9"/>
            </p:custDataLst>
          </p:nvPr>
        </p:nvSpPr>
        <p:spPr>
          <a:xfrm>
            <a:off x="4381500" y="2211705"/>
            <a:ext cx="1708785" cy="4476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/>
              <a:t>     </a:t>
            </a:r>
            <a:r>
              <a:rPr lang="zh-CN" altLang="en-US" sz="2400">
                <a:solidFill>
                  <a:srgbClr val="FF0000"/>
                </a:solidFill>
              </a:rPr>
              <a:t>看笔顺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59" name="右箭头 158"/>
          <p:cNvSpPr/>
          <p:nvPr>
            <p:custDataLst>
              <p:tags r:id="rId10"/>
            </p:custDataLst>
          </p:nvPr>
        </p:nvSpPr>
        <p:spPr>
          <a:xfrm>
            <a:off x="4248150" y="2528570"/>
            <a:ext cx="2211705" cy="739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747635" y="4553585"/>
            <a:ext cx="2627630" cy="1123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4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n-cs"/>
              <a:sym typeface="+mn-ea"/>
            </a:endParaRPr>
          </a:p>
        </p:txBody>
      </p:sp>
      <p:graphicFrame>
        <p:nvGraphicFramePr>
          <p:cNvPr id="39" name="Group 47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8034338" y="1068705"/>
          <a:ext cx="2590800" cy="2592388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290102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2286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Freeform 47"/>
          <p:cNvSpPr/>
          <p:nvPr>
            <p:custDataLst>
              <p:tags r:id="rId13"/>
            </p:custDataLst>
          </p:nvPr>
        </p:nvSpPr>
        <p:spPr>
          <a:xfrm>
            <a:off x="8478838" y="2399030"/>
            <a:ext cx="419100" cy="922338"/>
          </a:xfrm>
          <a:custGeom>
            <a:avLst/>
            <a:gdLst>
              <a:gd name="txL" fmla="*/ 0 w 660"/>
              <a:gd name="txT" fmla="*/ 0 h 1453"/>
              <a:gd name="txR" fmla="*/ 660 w 660"/>
              <a:gd name="txB" fmla="*/ 1453 h 145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660" h="1453">
                <a:moveTo>
                  <a:pt x="67" y="1318"/>
                </a:moveTo>
                <a:lnTo>
                  <a:pt x="34" y="1233"/>
                </a:lnTo>
                <a:lnTo>
                  <a:pt x="17" y="1166"/>
                </a:lnTo>
                <a:lnTo>
                  <a:pt x="0" y="1098"/>
                </a:lnTo>
                <a:lnTo>
                  <a:pt x="0" y="1064"/>
                </a:lnTo>
                <a:lnTo>
                  <a:pt x="0" y="1030"/>
                </a:lnTo>
                <a:lnTo>
                  <a:pt x="17" y="1013"/>
                </a:lnTo>
                <a:lnTo>
                  <a:pt x="34" y="1013"/>
                </a:lnTo>
                <a:lnTo>
                  <a:pt x="50" y="1013"/>
                </a:lnTo>
                <a:lnTo>
                  <a:pt x="67" y="1013"/>
                </a:lnTo>
                <a:lnTo>
                  <a:pt x="84" y="1013"/>
                </a:lnTo>
                <a:lnTo>
                  <a:pt x="118" y="997"/>
                </a:lnTo>
                <a:lnTo>
                  <a:pt x="118" y="980"/>
                </a:lnTo>
                <a:lnTo>
                  <a:pt x="135" y="963"/>
                </a:lnTo>
                <a:lnTo>
                  <a:pt x="169" y="912"/>
                </a:lnTo>
                <a:lnTo>
                  <a:pt x="186" y="861"/>
                </a:lnTo>
                <a:lnTo>
                  <a:pt x="237" y="777"/>
                </a:lnTo>
                <a:lnTo>
                  <a:pt x="271" y="692"/>
                </a:lnTo>
                <a:lnTo>
                  <a:pt x="321" y="591"/>
                </a:lnTo>
                <a:lnTo>
                  <a:pt x="389" y="473"/>
                </a:lnTo>
                <a:lnTo>
                  <a:pt x="440" y="371"/>
                </a:lnTo>
                <a:lnTo>
                  <a:pt x="491" y="270"/>
                </a:lnTo>
                <a:lnTo>
                  <a:pt x="542" y="186"/>
                </a:lnTo>
                <a:lnTo>
                  <a:pt x="576" y="118"/>
                </a:lnTo>
                <a:lnTo>
                  <a:pt x="609" y="67"/>
                </a:lnTo>
                <a:lnTo>
                  <a:pt x="626" y="34"/>
                </a:lnTo>
                <a:lnTo>
                  <a:pt x="643" y="0"/>
                </a:lnTo>
                <a:lnTo>
                  <a:pt x="660" y="0"/>
                </a:lnTo>
                <a:lnTo>
                  <a:pt x="660" y="17"/>
                </a:lnTo>
                <a:lnTo>
                  <a:pt x="660" y="34"/>
                </a:lnTo>
                <a:lnTo>
                  <a:pt x="643" y="67"/>
                </a:lnTo>
                <a:lnTo>
                  <a:pt x="626" y="135"/>
                </a:lnTo>
                <a:lnTo>
                  <a:pt x="609" y="202"/>
                </a:lnTo>
                <a:lnTo>
                  <a:pt x="592" y="287"/>
                </a:lnTo>
                <a:lnTo>
                  <a:pt x="559" y="388"/>
                </a:lnTo>
                <a:lnTo>
                  <a:pt x="525" y="490"/>
                </a:lnTo>
                <a:lnTo>
                  <a:pt x="491" y="608"/>
                </a:lnTo>
                <a:lnTo>
                  <a:pt x="457" y="726"/>
                </a:lnTo>
                <a:lnTo>
                  <a:pt x="423" y="828"/>
                </a:lnTo>
                <a:lnTo>
                  <a:pt x="406" y="912"/>
                </a:lnTo>
                <a:lnTo>
                  <a:pt x="372" y="997"/>
                </a:lnTo>
                <a:lnTo>
                  <a:pt x="355" y="1064"/>
                </a:lnTo>
                <a:lnTo>
                  <a:pt x="338" y="1132"/>
                </a:lnTo>
                <a:lnTo>
                  <a:pt x="321" y="1182"/>
                </a:lnTo>
                <a:lnTo>
                  <a:pt x="288" y="1284"/>
                </a:lnTo>
                <a:lnTo>
                  <a:pt x="271" y="1351"/>
                </a:lnTo>
                <a:lnTo>
                  <a:pt x="254" y="1419"/>
                </a:lnTo>
                <a:lnTo>
                  <a:pt x="220" y="1453"/>
                </a:lnTo>
                <a:lnTo>
                  <a:pt x="203" y="1453"/>
                </a:lnTo>
                <a:lnTo>
                  <a:pt x="186" y="1453"/>
                </a:lnTo>
                <a:lnTo>
                  <a:pt x="152" y="1436"/>
                </a:lnTo>
                <a:lnTo>
                  <a:pt x="118" y="1402"/>
                </a:lnTo>
                <a:lnTo>
                  <a:pt x="67" y="13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39"/>
          <p:cNvSpPr/>
          <p:nvPr>
            <p:custDataLst>
              <p:tags r:id="rId14"/>
            </p:custDataLst>
          </p:nvPr>
        </p:nvSpPr>
        <p:spPr>
          <a:xfrm>
            <a:off x="9037638" y="1551305"/>
            <a:ext cx="258762" cy="750888"/>
          </a:xfrm>
          <a:custGeom>
            <a:avLst/>
            <a:gdLst>
              <a:gd name="txL" fmla="*/ 0 w 407"/>
              <a:gd name="txT" fmla="*/ 0 h 1183"/>
              <a:gd name="txR" fmla="*/ 407 w 407"/>
              <a:gd name="txB" fmla="*/ 1183 h 118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07" h="1183">
                <a:moveTo>
                  <a:pt x="51" y="169"/>
                </a:moveTo>
                <a:lnTo>
                  <a:pt x="17" y="152"/>
                </a:lnTo>
                <a:lnTo>
                  <a:pt x="0" y="135"/>
                </a:lnTo>
                <a:lnTo>
                  <a:pt x="0" y="101"/>
                </a:lnTo>
                <a:lnTo>
                  <a:pt x="0" y="68"/>
                </a:lnTo>
                <a:lnTo>
                  <a:pt x="34" y="34"/>
                </a:lnTo>
                <a:lnTo>
                  <a:pt x="51" y="17"/>
                </a:lnTo>
                <a:lnTo>
                  <a:pt x="68" y="0"/>
                </a:lnTo>
                <a:lnTo>
                  <a:pt x="102" y="0"/>
                </a:lnTo>
                <a:lnTo>
                  <a:pt x="136" y="17"/>
                </a:lnTo>
                <a:lnTo>
                  <a:pt x="204" y="34"/>
                </a:lnTo>
                <a:lnTo>
                  <a:pt x="271" y="51"/>
                </a:lnTo>
                <a:lnTo>
                  <a:pt x="288" y="152"/>
                </a:lnTo>
                <a:lnTo>
                  <a:pt x="305" y="253"/>
                </a:lnTo>
                <a:lnTo>
                  <a:pt x="305" y="338"/>
                </a:lnTo>
                <a:lnTo>
                  <a:pt x="322" y="405"/>
                </a:lnTo>
                <a:lnTo>
                  <a:pt x="322" y="456"/>
                </a:lnTo>
                <a:lnTo>
                  <a:pt x="339" y="490"/>
                </a:lnTo>
                <a:lnTo>
                  <a:pt x="339" y="524"/>
                </a:lnTo>
                <a:lnTo>
                  <a:pt x="339" y="541"/>
                </a:lnTo>
                <a:lnTo>
                  <a:pt x="339" y="574"/>
                </a:lnTo>
                <a:lnTo>
                  <a:pt x="356" y="608"/>
                </a:lnTo>
                <a:lnTo>
                  <a:pt x="356" y="676"/>
                </a:lnTo>
                <a:lnTo>
                  <a:pt x="373" y="760"/>
                </a:lnTo>
                <a:lnTo>
                  <a:pt x="390" y="912"/>
                </a:lnTo>
                <a:lnTo>
                  <a:pt x="407" y="980"/>
                </a:lnTo>
                <a:lnTo>
                  <a:pt x="407" y="1047"/>
                </a:lnTo>
                <a:lnTo>
                  <a:pt x="407" y="1098"/>
                </a:lnTo>
                <a:lnTo>
                  <a:pt x="390" y="1149"/>
                </a:lnTo>
                <a:lnTo>
                  <a:pt x="373" y="1166"/>
                </a:lnTo>
                <a:lnTo>
                  <a:pt x="356" y="1183"/>
                </a:lnTo>
                <a:lnTo>
                  <a:pt x="322" y="1166"/>
                </a:lnTo>
                <a:lnTo>
                  <a:pt x="305" y="1149"/>
                </a:lnTo>
                <a:lnTo>
                  <a:pt x="288" y="1115"/>
                </a:lnTo>
                <a:lnTo>
                  <a:pt x="271" y="1064"/>
                </a:lnTo>
                <a:lnTo>
                  <a:pt x="271" y="1031"/>
                </a:lnTo>
                <a:lnTo>
                  <a:pt x="254" y="997"/>
                </a:lnTo>
                <a:lnTo>
                  <a:pt x="254" y="946"/>
                </a:lnTo>
                <a:lnTo>
                  <a:pt x="238" y="895"/>
                </a:lnTo>
                <a:lnTo>
                  <a:pt x="221" y="828"/>
                </a:lnTo>
                <a:lnTo>
                  <a:pt x="221" y="760"/>
                </a:lnTo>
                <a:lnTo>
                  <a:pt x="204" y="676"/>
                </a:lnTo>
                <a:lnTo>
                  <a:pt x="187" y="574"/>
                </a:lnTo>
                <a:lnTo>
                  <a:pt x="170" y="507"/>
                </a:lnTo>
                <a:lnTo>
                  <a:pt x="153" y="422"/>
                </a:lnTo>
                <a:lnTo>
                  <a:pt x="136" y="355"/>
                </a:lnTo>
                <a:lnTo>
                  <a:pt x="119" y="304"/>
                </a:lnTo>
                <a:lnTo>
                  <a:pt x="85" y="253"/>
                </a:lnTo>
                <a:lnTo>
                  <a:pt x="68" y="220"/>
                </a:lnTo>
                <a:lnTo>
                  <a:pt x="51" y="186"/>
                </a:lnTo>
                <a:lnTo>
                  <a:pt x="51" y="16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Freeform 40"/>
          <p:cNvSpPr/>
          <p:nvPr>
            <p:custDataLst>
              <p:tags r:id="rId15"/>
            </p:custDataLst>
          </p:nvPr>
        </p:nvSpPr>
        <p:spPr>
          <a:xfrm>
            <a:off x="9156700" y="1443355"/>
            <a:ext cx="838200" cy="793750"/>
          </a:xfrm>
          <a:custGeom>
            <a:avLst/>
            <a:gdLst>
              <a:gd name="txL" fmla="*/ 0 w 1321"/>
              <a:gd name="txT" fmla="*/ 0 h 1250"/>
              <a:gd name="txR" fmla="*/ 1321 w 1321"/>
              <a:gd name="txB" fmla="*/ 1250 h 125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321" h="1250">
                <a:moveTo>
                  <a:pt x="1321" y="270"/>
                </a:moveTo>
                <a:lnTo>
                  <a:pt x="1321" y="287"/>
                </a:lnTo>
                <a:lnTo>
                  <a:pt x="1304" y="304"/>
                </a:lnTo>
                <a:lnTo>
                  <a:pt x="1253" y="338"/>
                </a:lnTo>
                <a:lnTo>
                  <a:pt x="1236" y="355"/>
                </a:lnTo>
                <a:lnTo>
                  <a:pt x="1219" y="389"/>
                </a:lnTo>
                <a:lnTo>
                  <a:pt x="1202" y="422"/>
                </a:lnTo>
                <a:lnTo>
                  <a:pt x="1185" y="473"/>
                </a:lnTo>
                <a:lnTo>
                  <a:pt x="1168" y="541"/>
                </a:lnTo>
                <a:lnTo>
                  <a:pt x="1134" y="625"/>
                </a:lnTo>
                <a:lnTo>
                  <a:pt x="1118" y="710"/>
                </a:lnTo>
                <a:lnTo>
                  <a:pt x="1084" y="811"/>
                </a:lnTo>
                <a:lnTo>
                  <a:pt x="1067" y="912"/>
                </a:lnTo>
                <a:lnTo>
                  <a:pt x="1033" y="1014"/>
                </a:lnTo>
                <a:lnTo>
                  <a:pt x="1016" y="1081"/>
                </a:lnTo>
                <a:lnTo>
                  <a:pt x="999" y="1149"/>
                </a:lnTo>
                <a:lnTo>
                  <a:pt x="982" y="1183"/>
                </a:lnTo>
                <a:lnTo>
                  <a:pt x="965" y="1216"/>
                </a:lnTo>
                <a:lnTo>
                  <a:pt x="948" y="1250"/>
                </a:lnTo>
                <a:lnTo>
                  <a:pt x="931" y="1250"/>
                </a:lnTo>
                <a:lnTo>
                  <a:pt x="914" y="1250"/>
                </a:lnTo>
                <a:lnTo>
                  <a:pt x="897" y="1233"/>
                </a:lnTo>
                <a:lnTo>
                  <a:pt x="880" y="1200"/>
                </a:lnTo>
                <a:lnTo>
                  <a:pt x="880" y="1149"/>
                </a:lnTo>
                <a:lnTo>
                  <a:pt x="880" y="1115"/>
                </a:lnTo>
                <a:lnTo>
                  <a:pt x="880" y="1081"/>
                </a:lnTo>
                <a:lnTo>
                  <a:pt x="897" y="1031"/>
                </a:lnTo>
                <a:lnTo>
                  <a:pt x="897" y="980"/>
                </a:lnTo>
                <a:lnTo>
                  <a:pt x="897" y="912"/>
                </a:lnTo>
                <a:lnTo>
                  <a:pt x="914" y="845"/>
                </a:lnTo>
                <a:lnTo>
                  <a:pt x="931" y="760"/>
                </a:lnTo>
                <a:lnTo>
                  <a:pt x="931" y="676"/>
                </a:lnTo>
                <a:lnTo>
                  <a:pt x="948" y="591"/>
                </a:lnTo>
                <a:lnTo>
                  <a:pt x="965" y="507"/>
                </a:lnTo>
                <a:lnTo>
                  <a:pt x="965" y="439"/>
                </a:lnTo>
                <a:lnTo>
                  <a:pt x="965" y="389"/>
                </a:lnTo>
                <a:lnTo>
                  <a:pt x="965" y="338"/>
                </a:lnTo>
                <a:lnTo>
                  <a:pt x="965" y="304"/>
                </a:lnTo>
                <a:lnTo>
                  <a:pt x="965" y="270"/>
                </a:lnTo>
                <a:lnTo>
                  <a:pt x="965" y="253"/>
                </a:lnTo>
                <a:lnTo>
                  <a:pt x="914" y="220"/>
                </a:lnTo>
                <a:lnTo>
                  <a:pt x="880" y="203"/>
                </a:lnTo>
                <a:lnTo>
                  <a:pt x="847" y="203"/>
                </a:lnTo>
                <a:lnTo>
                  <a:pt x="830" y="203"/>
                </a:lnTo>
                <a:lnTo>
                  <a:pt x="796" y="220"/>
                </a:lnTo>
                <a:lnTo>
                  <a:pt x="745" y="220"/>
                </a:lnTo>
                <a:lnTo>
                  <a:pt x="694" y="220"/>
                </a:lnTo>
                <a:lnTo>
                  <a:pt x="626" y="237"/>
                </a:lnTo>
                <a:lnTo>
                  <a:pt x="559" y="253"/>
                </a:lnTo>
                <a:lnTo>
                  <a:pt x="491" y="270"/>
                </a:lnTo>
                <a:lnTo>
                  <a:pt x="321" y="304"/>
                </a:lnTo>
                <a:lnTo>
                  <a:pt x="186" y="321"/>
                </a:lnTo>
                <a:lnTo>
                  <a:pt x="84" y="321"/>
                </a:lnTo>
                <a:lnTo>
                  <a:pt x="34" y="321"/>
                </a:lnTo>
                <a:lnTo>
                  <a:pt x="0" y="338"/>
                </a:lnTo>
                <a:lnTo>
                  <a:pt x="0" y="203"/>
                </a:lnTo>
                <a:lnTo>
                  <a:pt x="152" y="203"/>
                </a:lnTo>
                <a:lnTo>
                  <a:pt x="305" y="186"/>
                </a:lnTo>
                <a:lnTo>
                  <a:pt x="440" y="152"/>
                </a:lnTo>
                <a:lnTo>
                  <a:pt x="592" y="135"/>
                </a:lnTo>
                <a:lnTo>
                  <a:pt x="660" y="118"/>
                </a:lnTo>
                <a:lnTo>
                  <a:pt x="711" y="101"/>
                </a:lnTo>
                <a:lnTo>
                  <a:pt x="762" y="84"/>
                </a:lnTo>
                <a:lnTo>
                  <a:pt x="796" y="68"/>
                </a:lnTo>
                <a:lnTo>
                  <a:pt x="830" y="51"/>
                </a:lnTo>
                <a:lnTo>
                  <a:pt x="863" y="51"/>
                </a:lnTo>
                <a:lnTo>
                  <a:pt x="880" y="34"/>
                </a:lnTo>
                <a:lnTo>
                  <a:pt x="897" y="34"/>
                </a:lnTo>
                <a:lnTo>
                  <a:pt x="914" y="17"/>
                </a:lnTo>
                <a:lnTo>
                  <a:pt x="931" y="17"/>
                </a:lnTo>
                <a:lnTo>
                  <a:pt x="999" y="0"/>
                </a:lnTo>
                <a:lnTo>
                  <a:pt x="1033" y="0"/>
                </a:lnTo>
                <a:lnTo>
                  <a:pt x="1084" y="34"/>
                </a:lnTo>
                <a:lnTo>
                  <a:pt x="1134" y="68"/>
                </a:lnTo>
                <a:lnTo>
                  <a:pt x="1202" y="118"/>
                </a:lnTo>
                <a:lnTo>
                  <a:pt x="1270" y="169"/>
                </a:lnTo>
                <a:lnTo>
                  <a:pt x="1304" y="203"/>
                </a:lnTo>
                <a:lnTo>
                  <a:pt x="1321" y="237"/>
                </a:lnTo>
                <a:lnTo>
                  <a:pt x="1321" y="27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41"/>
          <p:cNvSpPr/>
          <p:nvPr>
            <p:custDataLst>
              <p:tags r:id="rId16"/>
            </p:custDataLst>
          </p:nvPr>
        </p:nvSpPr>
        <p:spPr>
          <a:xfrm>
            <a:off x="9210675" y="1818005"/>
            <a:ext cx="450850" cy="107950"/>
          </a:xfrm>
          <a:custGeom>
            <a:avLst/>
            <a:gdLst>
              <a:gd name="txL" fmla="*/ 0 w 712"/>
              <a:gd name="txT" fmla="*/ 0 h 169"/>
              <a:gd name="txR" fmla="*/ 712 w 712"/>
              <a:gd name="txB" fmla="*/ 169 h 169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712" h="169">
                <a:moveTo>
                  <a:pt x="525" y="152"/>
                </a:moveTo>
                <a:lnTo>
                  <a:pt x="441" y="152"/>
                </a:lnTo>
                <a:lnTo>
                  <a:pt x="305" y="169"/>
                </a:lnTo>
                <a:lnTo>
                  <a:pt x="170" y="169"/>
                </a:lnTo>
                <a:lnTo>
                  <a:pt x="0" y="169"/>
                </a:lnTo>
                <a:lnTo>
                  <a:pt x="0" y="85"/>
                </a:lnTo>
                <a:lnTo>
                  <a:pt x="51" y="85"/>
                </a:lnTo>
                <a:lnTo>
                  <a:pt x="119" y="68"/>
                </a:lnTo>
                <a:lnTo>
                  <a:pt x="187" y="51"/>
                </a:lnTo>
                <a:lnTo>
                  <a:pt x="271" y="34"/>
                </a:lnTo>
                <a:lnTo>
                  <a:pt x="356" y="17"/>
                </a:lnTo>
                <a:lnTo>
                  <a:pt x="424" y="17"/>
                </a:lnTo>
                <a:lnTo>
                  <a:pt x="475" y="0"/>
                </a:lnTo>
                <a:lnTo>
                  <a:pt x="525" y="0"/>
                </a:lnTo>
                <a:lnTo>
                  <a:pt x="593" y="0"/>
                </a:lnTo>
                <a:lnTo>
                  <a:pt x="661" y="17"/>
                </a:lnTo>
                <a:lnTo>
                  <a:pt x="678" y="34"/>
                </a:lnTo>
                <a:lnTo>
                  <a:pt x="695" y="51"/>
                </a:lnTo>
                <a:lnTo>
                  <a:pt x="712" y="51"/>
                </a:lnTo>
                <a:lnTo>
                  <a:pt x="712" y="68"/>
                </a:lnTo>
                <a:lnTo>
                  <a:pt x="695" y="85"/>
                </a:lnTo>
                <a:lnTo>
                  <a:pt x="661" y="102"/>
                </a:lnTo>
                <a:lnTo>
                  <a:pt x="610" y="119"/>
                </a:lnTo>
                <a:lnTo>
                  <a:pt x="525" y="15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42"/>
          <p:cNvSpPr/>
          <p:nvPr>
            <p:custDataLst>
              <p:tags r:id="rId17"/>
            </p:custDataLst>
          </p:nvPr>
        </p:nvSpPr>
        <p:spPr>
          <a:xfrm>
            <a:off x="9264650" y="2108518"/>
            <a:ext cx="482600" cy="128587"/>
          </a:xfrm>
          <a:custGeom>
            <a:avLst/>
            <a:gdLst>
              <a:gd name="txL" fmla="*/ 0 w 762"/>
              <a:gd name="txT" fmla="*/ 0 h 202"/>
              <a:gd name="txR" fmla="*/ 762 w 762"/>
              <a:gd name="txB" fmla="*/ 202 h 202"/>
            </a:gdLst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</a:cxnLst>
            <a:rect l="txL" t="txT" r="txR" b="txB"/>
            <a:pathLst>
              <a:path w="762" h="201">
                <a:moveTo>
                  <a:pt x="0" y="118"/>
                </a:moveTo>
                <a:lnTo>
                  <a:pt x="220" y="67"/>
                </a:lnTo>
                <a:lnTo>
                  <a:pt x="423" y="16"/>
                </a:lnTo>
                <a:lnTo>
                  <a:pt x="610" y="0"/>
                </a:lnTo>
                <a:lnTo>
                  <a:pt x="762" y="0"/>
                </a:lnTo>
                <a:lnTo>
                  <a:pt x="762" y="118"/>
                </a:lnTo>
                <a:lnTo>
                  <a:pt x="745" y="135"/>
                </a:lnTo>
                <a:lnTo>
                  <a:pt x="694" y="135"/>
                </a:lnTo>
                <a:lnTo>
                  <a:pt x="627" y="135"/>
                </a:lnTo>
                <a:lnTo>
                  <a:pt x="542" y="152"/>
                </a:lnTo>
                <a:lnTo>
                  <a:pt x="440" y="152"/>
                </a:lnTo>
                <a:lnTo>
                  <a:pt x="305" y="168"/>
                </a:lnTo>
                <a:lnTo>
                  <a:pt x="169" y="185"/>
                </a:lnTo>
                <a:lnTo>
                  <a:pt x="17" y="202"/>
                </a:lnTo>
                <a:lnTo>
                  <a:pt x="0" y="1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43"/>
          <p:cNvSpPr/>
          <p:nvPr>
            <p:custDataLst>
              <p:tags r:id="rId18"/>
            </p:custDataLst>
          </p:nvPr>
        </p:nvSpPr>
        <p:spPr>
          <a:xfrm>
            <a:off x="9026525" y="2494280"/>
            <a:ext cx="184150" cy="708025"/>
          </a:xfrm>
          <a:custGeom>
            <a:avLst/>
            <a:gdLst>
              <a:gd name="txL" fmla="*/ 0 w 288"/>
              <a:gd name="txT" fmla="*/ 0 h 1115"/>
              <a:gd name="txR" fmla="*/ 288 w 288"/>
              <a:gd name="txB" fmla="*/ 1115 h 1115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88" h="1115">
                <a:moveTo>
                  <a:pt x="288" y="1115"/>
                </a:moveTo>
                <a:lnTo>
                  <a:pt x="170" y="1115"/>
                </a:lnTo>
                <a:lnTo>
                  <a:pt x="153" y="895"/>
                </a:lnTo>
                <a:lnTo>
                  <a:pt x="119" y="692"/>
                </a:lnTo>
                <a:lnTo>
                  <a:pt x="85" y="507"/>
                </a:lnTo>
                <a:lnTo>
                  <a:pt x="51" y="321"/>
                </a:lnTo>
                <a:lnTo>
                  <a:pt x="34" y="253"/>
                </a:lnTo>
                <a:lnTo>
                  <a:pt x="17" y="186"/>
                </a:lnTo>
                <a:lnTo>
                  <a:pt x="0" y="135"/>
                </a:lnTo>
                <a:lnTo>
                  <a:pt x="0" y="101"/>
                </a:lnTo>
                <a:lnTo>
                  <a:pt x="0" y="50"/>
                </a:lnTo>
                <a:lnTo>
                  <a:pt x="0" y="34"/>
                </a:lnTo>
                <a:lnTo>
                  <a:pt x="17" y="17"/>
                </a:lnTo>
                <a:lnTo>
                  <a:pt x="17" y="0"/>
                </a:lnTo>
                <a:lnTo>
                  <a:pt x="51" y="0"/>
                </a:lnTo>
                <a:lnTo>
                  <a:pt x="85" y="0"/>
                </a:lnTo>
                <a:lnTo>
                  <a:pt x="136" y="34"/>
                </a:lnTo>
                <a:lnTo>
                  <a:pt x="187" y="67"/>
                </a:lnTo>
                <a:lnTo>
                  <a:pt x="204" y="287"/>
                </a:lnTo>
                <a:lnTo>
                  <a:pt x="238" y="540"/>
                </a:lnTo>
                <a:lnTo>
                  <a:pt x="271" y="811"/>
                </a:lnTo>
                <a:lnTo>
                  <a:pt x="271" y="963"/>
                </a:lnTo>
                <a:lnTo>
                  <a:pt x="288" y="111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48"/>
          <p:cNvSpPr/>
          <p:nvPr>
            <p:custDataLst>
              <p:tags r:id="rId19"/>
            </p:custDataLst>
          </p:nvPr>
        </p:nvSpPr>
        <p:spPr>
          <a:xfrm>
            <a:off x="8435975" y="2076768"/>
            <a:ext cx="279400" cy="277812"/>
          </a:xfrm>
          <a:custGeom>
            <a:avLst/>
            <a:gdLst>
              <a:gd name="txL" fmla="*/ 0 w 440"/>
              <a:gd name="txT" fmla="*/ 0 h 439"/>
              <a:gd name="txR" fmla="*/ 440 w 440"/>
              <a:gd name="txB" fmla="*/ 439 h 439"/>
            </a:gdLst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</a:cxnLst>
            <a:rect l="txL" t="txT" r="txR" b="txB"/>
            <a:pathLst>
              <a:path w="440" h="439">
                <a:moveTo>
                  <a:pt x="0" y="51"/>
                </a:moveTo>
                <a:lnTo>
                  <a:pt x="17" y="34"/>
                </a:lnTo>
                <a:lnTo>
                  <a:pt x="34" y="17"/>
                </a:lnTo>
                <a:lnTo>
                  <a:pt x="68" y="0"/>
                </a:lnTo>
                <a:lnTo>
                  <a:pt x="135" y="0"/>
                </a:lnTo>
                <a:lnTo>
                  <a:pt x="186" y="17"/>
                </a:lnTo>
                <a:lnTo>
                  <a:pt x="254" y="34"/>
                </a:lnTo>
                <a:lnTo>
                  <a:pt x="305" y="51"/>
                </a:lnTo>
                <a:lnTo>
                  <a:pt x="356" y="101"/>
                </a:lnTo>
                <a:lnTo>
                  <a:pt x="389" y="152"/>
                </a:lnTo>
                <a:lnTo>
                  <a:pt x="423" y="203"/>
                </a:lnTo>
                <a:lnTo>
                  <a:pt x="440" y="253"/>
                </a:lnTo>
                <a:lnTo>
                  <a:pt x="440" y="321"/>
                </a:lnTo>
                <a:lnTo>
                  <a:pt x="423" y="372"/>
                </a:lnTo>
                <a:lnTo>
                  <a:pt x="423" y="405"/>
                </a:lnTo>
                <a:lnTo>
                  <a:pt x="406" y="439"/>
                </a:lnTo>
                <a:lnTo>
                  <a:pt x="389" y="439"/>
                </a:lnTo>
                <a:lnTo>
                  <a:pt x="356" y="422"/>
                </a:lnTo>
                <a:lnTo>
                  <a:pt x="322" y="405"/>
                </a:lnTo>
                <a:lnTo>
                  <a:pt x="254" y="355"/>
                </a:lnTo>
                <a:lnTo>
                  <a:pt x="203" y="304"/>
                </a:lnTo>
                <a:lnTo>
                  <a:pt x="152" y="253"/>
                </a:lnTo>
                <a:lnTo>
                  <a:pt x="118" y="203"/>
                </a:lnTo>
                <a:lnTo>
                  <a:pt x="85" y="169"/>
                </a:lnTo>
                <a:lnTo>
                  <a:pt x="51" y="118"/>
                </a:lnTo>
                <a:lnTo>
                  <a:pt x="17" y="101"/>
                </a:lnTo>
                <a:lnTo>
                  <a:pt x="17" y="67"/>
                </a:lnTo>
                <a:lnTo>
                  <a:pt x="0" y="5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49"/>
          <p:cNvSpPr/>
          <p:nvPr>
            <p:custDataLst>
              <p:tags r:id="rId20"/>
            </p:custDataLst>
          </p:nvPr>
        </p:nvSpPr>
        <p:spPr>
          <a:xfrm>
            <a:off x="8618538" y="1551305"/>
            <a:ext cx="268287" cy="288925"/>
          </a:xfrm>
          <a:custGeom>
            <a:avLst/>
            <a:gdLst>
              <a:gd name="txL" fmla="*/ 0 w 423"/>
              <a:gd name="txT" fmla="*/ 0 h 456"/>
              <a:gd name="txR" fmla="*/ 423 w 423"/>
              <a:gd name="txB" fmla="*/ 456 h 456"/>
            </a:gdLst>
            <a:ahLst/>
            <a:cxnLst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</a:cxnLst>
            <a:rect l="txL" t="txT" r="txR" b="txB"/>
            <a:pathLst>
              <a:path w="422" h="456">
                <a:moveTo>
                  <a:pt x="0" y="34"/>
                </a:moveTo>
                <a:lnTo>
                  <a:pt x="0" y="17"/>
                </a:lnTo>
                <a:lnTo>
                  <a:pt x="17" y="17"/>
                </a:lnTo>
                <a:lnTo>
                  <a:pt x="51" y="0"/>
                </a:lnTo>
                <a:lnTo>
                  <a:pt x="85" y="0"/>
                </a:lnTo>
                <a:lnTo>
                  <a:pt x="135" y="0"/>
                </a:lnTo>
                <a:lnTo>
                  <a:pt x="169" y="17"/>
                </a:lnTo>
                <a:lnTo>
                  <a:pt x="220" y="34"/>
                </a:lnTo>
                <a:lnTo>
                  <a:pt x="271" y="68"/>
                </a:lnTo>
                <a:lnTo>
                  <a:pt x="356" y="135"/>
                </a:lnTo>
                <a:lnTo>
                  <a:pt x="389" y="169"/>
                </a:lnTo>
                <a:lnTo>
                  <a:pt x="406" y="203"/>
                </a:lnTo>
                <a:lnTo>
                  <a:pt x="423" y="253"/>
                </a:lnTo>
                <a:lnTo>
                  <a:pt x="423" y="304"/>
                </a:lnTo>
                <a:lnTo>
                  <a:pt x="423" y="338"/>
                </a:lnTo>
                <a:lnTo>
                  <a:pt x="406" y="372"/>
                </a:lnTo>
                <a:lnTo>
                  <a:pt x="389" y="405"/>
                </a:lnTo>
                <a:lnTo>
                  <a:pt x="372" y="439"/>
                </a:lnTo>
                <a:lnTo>
                  <a:pt x="356" y="456"/>
                </a:lnTo>
                <a:lnTo>
                  <a:pt x="339" y="456"/>
                </a:lnTo>
                <a:lnTo>
                  <a:pt x="322" y="456"/>
                </a:lnTo>
                <a:lnTo>
                  <a:pt x="288" y="422"/>
                </a:lnTo>
                <a:lnTo>
                  <a:pt x="237" y="372"/>
                </a:lnTo>
                <a:lnTo>
                  <a:pt x="186" y="321"/>
                </a:lnTo>
                <a:lnTo>
                  <a:pt x="135" y="253"/>
                </a:lnTo>
                <a:lnTo>
                  <a:pt x="85" y="220"/>
                </a:lnTo>
                <a:lnTo>
                  <a:pt x="51" y="169"/>
                </a:lnTo>
                <a:lnTo>
                  <a:pt x="34" y="135"/>
                </a:lnTo>
                <a:lnTo>
                  <a:pt x="17" y="68"/>
                </a:lnTo>
                <a:lnTo>
                  <a:pt x="0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50"/>
          <p:cNvSpPr/>
          <p:nvPr>
            <p:custDataLst>
              <p:tags r:id="rId21"/>
            </p:custDataLst>
          </p:nvPr>
        </p:nvSpPr>
        <p:spPr>
          <a:xfrm>
            <a:off x="9070975" y="2399030"/>
            <a:ext cx="1009650" cy="708025"/>
          </a:xfrm>
          <a:custGeom>
            <a:avLst/>
            <a:gdLst>
              <a:gd name="txL" fmla="*/ 0 w 1592"/>
              <a:gd name="txT" fmla="*/ 0 h 1115"/>
              <a:gd name="txR" fmla="*/ 1592 w 1592"/>
              <a:gd name="txB" fmla="*/ 1115 h 1115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92" h="1115">
                <a:moveTo>
                  <a:pt x="1304" y="1115"/>
                </a:moveTo>
                <a:lnTo>
                  <a:pt x="1169" y="1115"/>
                </a:lnTo>
                <a:lnTo>
                  <a:pt x="1203" y="929"/>
                </a:lnTo>
                <a:lnTo>
                  <a:pt x="1220" y="743"/>
                </a:lnTo>
                <a:lnTo>
                  <a:pt x="1237" y="608"/>
                </a:lnTo>
                <a:lnTo>
                  <a:pt x="1254" y="473"/>
                </a:lnTo>
                <a:lnTo>
                  <a:pt x="1254" y="371"/>
                </a:lnTo>
                <a:lnTo>
                  <a:pt x="1254" y="304"/>
                </a:lnTo>
                <a:lnTo>
                  <a:pt x="1254" y="253"/>
                </a:lnTo>
                <a:lnTo>
                  <a:pt x="1254" y="236"/>
                </a:lnTo>
                <a:lnTo>
                  <a:pt x="1203" y="202"/>
                </a:lnTo>
                <a:lnTo>
                  <a:pt x="1152" y="186"/>
                </a:lnTo>
                <a:lnTo>
                  <a:pt x="1084" y="186"/>
                </a:lnTo>
                <a:lnTo>
                  <a:pt x="999" y="202"/>
                </a:lnTo>
                <a:lnTo>
                  <a:pt x="966" y="202"/>
                </a:lnTo>
                <a:lnTo>
                  <a:pt x="932" y="219"/>
                </a:lnTo>
                <a:lnTo>
                  <a:pt x="881" y="219"/>
                </a:lnTo>
                <a:lnTo>
                  <a:pt x="830" y="219"/>
                </a:lnTo>
                <a:lnTo>
                  <a:pt x="762" y="236"/>
                </a:lnTo>
                <a:lnTo>
                  <a:pt x="678" y="236"/>
                </a:lnTo>
                <a:lnTo>
                  <a:pt x="593" y="253"/>
                </a:lnTo>
                <a:lnTo>
                  <a:pt x="508" y="270"/>
                </a:lnTo>
                <a:lnTo>
                  <a:pt x="407" y="287"/>
                </a:lnTo>
                <a:lnTo>
                  <a:pt x="322" y="287"/>
                </a:lnTo>
                <a:lnTo>
                  <a:pt x="254" y="304"/>
                </a:lnTo>
                <a:lnTo>
                  <a:pt x="187" y="304"/>
                </a:lnTo>
                <a:lnTo>
                  <a:pt x="119" y="321"/>
                </a:lnTo>
                <a:lnTo>
                  <a:pt x="68" y="321"/>
                </a:lnTo>
                <a:lnTo>
                  <a:pt x="34" y="321"/>
                </a:lnTo>
                <a:lnTo>
                  <a:pt x="0" y="321"/>
                </a:lnTo>
                <a:lnTo>
                  <a:pt x="0" y="202"/>
                </a:lnTo>
                <a:lnTo>
                  <a:pt x="254" y="186"/>
                </a:lnTo>
                <a:lnTo>
                  <a:pt x="525" y="152"/>
                </a:lnTo>
                <a:lnTo>
                  <a:pt x="779" y="101"/>
                </a:lnTo>
                <a:lnTo>
                  <a:pt x="1016" y="50"/>
                </a:lnTo>
                <a:lnTo>
                  <a:pt x="1118" y="17"/>
                </a:lnTo>
                <a:lnTo>
                  <a:pt x="1203" y="17"/>
                </a:lnTo>
                <a:lnTo>
                  <a:pt x="1254" y="0"/>
                </a:lnTo>
                <a:lnTo>
                  <a:pt x="1287" y="0"/>
                </a:lnTo>
                <a:lnTo>
                  <a:pt x="1321" y="0"/>
                </a:lnTo>
                <a:lnTo>
                  <a:pt x="1355" y="17"/>
                </a:lnTo>
                <a:lnTo>
                  <a:pt x="1406" y="50"/>
                </a:lnTo>
                <a:lnTo>
                  <a:pt x="1474" y="84"/>
                </a:lnTo>
                <a:lnTo>
                  <a:pt x="1525" y="135"/>
                </a:lnTo>
                <a:lnTo>
                  <a:pt x="1558" y="186"/>
                </a:lnTo>
                <a:lnTo>
                  <a:pt x="1575" y="219"/>
                </a:lnTo>
                <a:lnTo>
                  <a:pt x="1592" y="236"/>
                </a:lnTo>
                <a:lnTo>
                  <a:pt x="1558" y="270"/>
                </a:lnTo>
                <a:lnTo>
                  <a:pt x="1541" y="304"/>
                </a:lnTo>
                <a:lnTo>
                  <a:pt x="1525" y="321"/>
                </a:lnTo>
                <a:lnTo>
                  <a:pt x="1508" y="355"/>
                </a:lnTo>
                <a:lnTo>
                  <a:pt x="1491" y="388"/>
                </a:lnTo>
                <a:lnTo>
                  <a:pt x="1457" y="456"/>
                </a:lnTo>
                <a:lnTo>
                  <a:pt x="1440" y="540"/>
                </a:lnTo>
                <a:lnTo>
                  <a:pt x="1406" y="659"/>
                </a:lnTo>
                <a:lnTo>
                  <a:pt x="1372" y="794"/>
                </a:lnTo>
                <a:lnTo>
                  <a:pt x="1338" y="946"/>
                </a:lnTo>
                <a:lnTo>
                  <a:pt x="1304" y="111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44"/>
          <p:cNvSpPr/>
          <p:nvPr>
            <p:custDataLst>
              <p:tags r:id="rId22"/>
            </p:custDataLst>
          </p:nvPr>
        </p:nvSpPr>
        <p:spPr>
          <a:xfrm>
            <a:off x="9307513" y="2537143"/>
            <a:ext cx="117475" cy="644525"/>
          </a:xfrm>
          <a:custGeom>
            <a:avLst/>
            <a:gdLst>
              <a:gd name="txL" fmla="*/ 0 w 186"/>
              <a:gd name="txT" fmla="*/ 0 h 1014"/>
              <a:gd name="txR" fmla="*/ 186 w 186"/>
              <a:gd name="txB" fmla="*/ 1014 h 1014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86" h="1014">
                <a:moveTo>
                  <a:pt x="68" y="1014"/>
                </a:moveTo>
                <a:lnTo>
                  <a:pt x="68" y="828"/>
                </a:lnTo>
                <a:lnTo>
                  <a:pt x="51" y="659"/>
                </a:lnTo>
                <a:lnTo>
                  <a:pt x="51" y="524"/>
                </a:lnTo>
                <a:lnTo>
                  <a:pt x="51" y="406"/>
                </a:lnTo>
                <a:lnTo>
                  <a:pt x="34" y="203"/>
                </a:lnTo>
                <a:lnTo>
                  <a:pt x="0" y="0"/>
                </a:lnTo>
                <a:lnTo>
                  <a:pt x="135" y="0"/>
                </a:lnTo>
                <a:lnTo>
                  <a:pt x="152" y="271"/>
                </a:lnTo>
                <a:lnTo>
                  <a:pt x="186" y="541"/>
                </a:lnTo>
                <a:lnTo>
                  <a:pt x="186" y="778"/>
                </a:lnTo>
                <a:lnTo>
                  <a:pt x="186" y="1014"/>
                </a:lnTo>
                <a:lnTo>
                  <a:pt x="68" y="101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45"/>
          <p:cNvSpPr/>
          <p:nvPr>
            <p:custDataLst>
              <p:tags r:id="rId23"/>
            </p:custDataLst>
          </p:nvPr>
        </p:nvSpPr>
        <p:spPr>
          <a:xfrm>
            <a:off x="9575800" y="2505393"/>
            <a:ext cx="128588" cy="642937"/>
          </a:xfrm>
          <a:custGeom>
            <a:avLst/>
            <a:gdLst>
              <a:gd name="txL" fmla="*/ 0 w 203"/>
              <a:gd name="txT" fmla="*/ 0 h 1013"/>
              <a:gd name="txR" fmla="*/ 203 w 203"/>
              <a:gd name="txB" fmla="*/ 1013 h 1013"/>
            </a:gdLst>
            <a:ahLst/>
            <a:cxnLst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</a:cxnLst>
            <a:rect l="txL" t="txT" r="txR" b="txB"/>
            <a:pathLst>
              <a:path w="203" h="1013">
                <a:moveTo>
                  <a:pt x="0" y="1013"/>
                </a:moveTo>
                <a:lnTo>
                  <a:pt x="0" y="844"/>
                </a:lnTo>
                <a:lnTo>
                  <a:pt x="17" y="675"/>
                </a:lnTo>
                <a:lnTo>
                  <a:pt x="17" y="540"/>
                </a:lnTo>
                <a:lnTo>
                  <a:pt x="17" y="405"/>
                </a:lnTo>
                <a:lnTo>
                  <a:pt x="34" y="287"/>
                </a:lnTo>
                <a:lnTo>
                  <a:pt x="34" y="169"/>
                </a:lnTo>
                <a:lnTo>
                  <a:pt x="34" y="84"/>
                </a:lnTo>
                <a:lnTo>
                  <a:pt x="34" y="0"/>
                </a:lnTo>
                <a:lnTo>
                  <a:pt x="203" y="169"/>
                </a:lnTo>
                <a:lnTo>
                  <a:pt x="170" y="321"/>
                </a:lnTo>
                <a:lnTo>
                  <a:pt x="153" y="473"/>
                </a:lnTo>
                <a:lnTo>
                  <a:pt x="136" y="591"/>
                </a:lnTo>
                <a:lnTo>
                  <a:pt x="119" y="709"/>
                </a:lnTo>
                <a:lnTo>
                  <a:pt x="102" y="811"/>
                </a:lnTo>
                <a:lnTo>
                  <a:pt x="102" y="878"/>
                </a:lnTo>
                <a:lnTo>
                  <a:pt x="85" y="946"/>
                </a:lnTo>
                <a:lnTo>
                  <a:pt x="85" y="997"/>
                </a:lnTo>
                <a:lnTo>
                  <a:pt x="0" y="101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46"/>
          <p:cNvSpPr/>
          <p:nvPr>
            <p:custDataLst>
              <p:tags r:id="rId24"/>
            </p:custDataLst>
          </p:nvPr>
        </p:nvSpPr>
        <p:spPr>
          <a:xfrm>
            <a:off x="8791575" y="3030855"/>
            <a:ext cx="1482725" cy="268288"/>
          </a:xfrm>
          <a:custGeom>
            <a:avLst/>
            <a:gdLst>
              <a:gd name="txL" fmla="*/ 0 w 2337"/>
              <a:gd name="txT" fmla="*/ 0 h 422"/>
              <a:gd name="txR" fmla="*/ 2337 w 2337"/>
              <a:gd name="txB" fmla="*/ 422 h 422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337" h="422">
                <a:moveTo>
                  <a:pt x="68" y="354"/>
                </a:moveTo>
                <a:lnTo>
                  <a:pt x="34" y="321"/>
                </a:lnTo>
                <a:lnTo>
                  <a:pt x="17" y="304"/>
                </a:lnTo>
                <a:lnTo>
                  <a:pt x="0" y="287"/>
                </a:lnTo>
                <a:lnTo>
                  <a:pt x="0" y="270"/>
                </a:lnTo>
                <a:lnTo>
                  <a:pt x="0" y="253"/>
                </a:lnTo>
                <a:lnTo>
                  <a:pt x="17" y="253"/>
                </a:lnTo>
                <a:lnTo>
                  <a:pt x="34" y="253"/>
                </a:lnTo>
                <a:lnTo>
                  <a:pt x="68" y="236"/>
                </a:lnTo>
                <a:lnTo>
                  <a:pt x="101" y="236"/>
                </a:lnTo>
                <a:lnTo>
                  <a:pt x="152" y="236"/>
                </a:lnTo>
                <a:lnTo>
                  <a:pt x="220" y="219"/>
                </a:lnTo>
                <a:lnTo>
                  <a:pt x="288" y="219"/>
                </a:lnTo>
                <a:lnTo>
                  <a:pt x="559" y="185"/>
                </a:lnTo>
                <a:lnTo>
                  <a:pt x="847" y="152"/>
                </a:lnTo>
                <a:lnTo>
                  <a:pt x="999" y="135"/>
                </a:lnTo>
                <a:lnTo>
                  <a:pt x="1152" y="101"/>
                </a:lnTo>
                <a:lnTo>
                  <a:pt x="1321" y="84"/>
                </a:lnTo>
                <a:lnTo>
                  <a:pt x="1507" y="50"/>
                </a:lnTo>
                <a:lnTo>
                  <a:pt x="1677" y="33"/>
                </a:lnTo>
                <a:lnTo>
                  <a:pt x="1761" y="16"/>
                </a:lnTo>
                <a:lnTo>
                  <a:pt x="1829" y="16"/>
                </a:lnTo>
                <a:lnTo>
                  <a:pt x="1897" y="0"/>
                </a:lnTo>
                <a:lnTo>
                  <a:pt x="1948" y="0"/>
                </a:lnTo>
                <a:lnTo>
                  <a:pt x="1981" y="0"/>
                </a:lnTo>
                <a:lnTo>
                  <a:pt x="2032" y="0"/>
                </a:lnTo>
                <a:lnTo>
                  <a:pt x="2083" y="0"/>
                </a:lnTo>
                <a:lnTo>
                  <a:pt x="2151" y="16"/>
                </a:lnTo>
                <a:lnTo>
                  <a:pt x="2202" y="50"/>
                </a:lnTo>
                <a:lnTo>
                  <a:pt x="2252" y="101"/>
                </a:lnTo>
                <a:lnTo>
                  <a:pt x="2303" y="152"/>
                </a:lnTo>
                <a:lnTo>
                  <a:pt x="2320" y="185"/>
                </a:lnTo>
                <a:lnTo>
                  <a:pt x="2337" y="219"/>
                </a:lnTo>
                <a:lnTo>
                  <a:pt x="2337" y="253"/>
                </a:lnTo>
                <a:lnTo>
                  <a:pt x="2320" y="253"/>
                </a:lnTo>
                <a:lnTo>
                  <a:pt x="2303" y="270"/>
                </a:lnTo>
                <a:lnTo>
                  <a:pt x="2269" y="270"/>
                </a:lnTo>
                <a:lnTo>
                  <a:pt x="2236" y="270"/>
                </a:lnTo>
                <a:lnTo>
                  <a:pt x="2202" y="270"/>
                </a:lnTo>
                <a:lnTo>
                  <a:pt x="2151" y="270"/>
                </a:lnTo>
                <a:lnTo>
                  <a:pt x="2083" y="253"/>
                </a:lnTo>
                <a:lnTo>
                  <a:pt x="2032" y="253"/>
                </a:lnTo>
                <a:lnTo>
                  <a:pt x="1897" y="236"/>
                </a:lnTo>
                <a:lnTo>
                  <a:pt x="1778" y="219"/>
                </a:lnTo>
                <a:lnTo>
                  <a:pt x="1677" y="219"/>
                </a:lnTo>
                <a:lnTo>
                  <a:pt x="1575" y="219"/>
                </a:lnTo>
                <a:lnTo>
                  <a:pt x="1473" y="219"/>
                </a:lnTo>
                <a:lnTo>
                  <a:pt x="1372" y="236"/>
                </a:lnTo>
                <a:lnTo>
                  <a:pt x="1236" y="236"/>
                </a:lnTo>
                <a:lnTo>
                  <a:pt x="1101" y="270"/>
                </a:lnTo>
                <a:lnTo>
                  <a:pt x="813" y="304"/>
                </a:lnTo>
                <a:lnTo>
                  <a:pt x="660" y="337"/>
                </a:lnTo>
                <a:lnTo>
                  <a:pt x="542" y="354"/>
                </a:lnTo>
                <a:lnTo>
                  <a:pt x="423" y="388"/>
                </a:lnTo>
                <a:lnTo>
                  <a:pt x="322" y="405"/>
                </a:lnTo>
                <a:lnTo>
                  <a:pt x="254" y="422"/>
                </a:lnTo>
                <a:lnTo>
                  <a:pt x="237" y="422"/>
                </a:lnTo>
                <a:lnTo>
                  <a:pt x="220" y="422"/>
                </a:lnTo>
                <a:lnTo>
                  <a:pt x="186" y="422"/>
                </a:lnTo>
                <a:lnTo>
                  <a:pt x="152" y="405"/>
                </a:lnTo>
                <a:lnTo>
                  <a:pt x="118" y="388"/>
                </a:lnTo>
                <a:lnTo>
                  <a:pt x="68" y="35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  <p:bldP spid="21" grpId="0"/>
      <p:bldP spid="29" grpId="0"/>
      <p:bldP spid="27" grpId="0"/>
      <p:bldP spid="7" grpId="0"/>
      <p:bldP spid="8" grpId="0"/>
      <p:bldP spid="101" grpId="0"/>
      <p:bldP spid="159" grpId="0"/>
      <p:bldP spid="1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76350" y="297942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上下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extBox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6350" y="391033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笔画：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九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75715" y="344995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弓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n-cs"/>
              <a:sym typeface="+mn-ea"/>
            </a:endParaRPr>
          </a:p>
        </p:txBody>
      </p:sp>
      <p:sp>
        <p:nvSpPr>
          <p:cNvPr id="31749" name="矩形 4"/>
          <p:cNvSpPr/>
          <p:nvPr>
            <p:custDataLst>
              <p:tags r:id="rId4"/>
            </p:custDataLst>
          </p:nvPr>
        </p:nvSpPr>
        <p:spPr>
          <a:xfrm>
            <a:off x="1619568" y="1335088"/>
            <a:ext cx="1203325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zh-CN" altLang="en-US" sz="8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弯</a:t>
            </a:r>
            <a:endParaRPr lang="zh-CN" altLang="en-US" sz="8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矩形 28"/>
          <p:cNvSpPr/>
          <p:nvPr>
            <p:custDataLst>
              <p:tags r:id="rId5"/>
            </p:custDataLst>
          </p:nvPr>
        </p:nvSpPr>
        <p:spPr>
          <a:xfrm>
            <a:off x="1619885" y="669608"/>
            <a:ext cx="13985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wān </a:t>
            </a:r>
            <a:endParaRPr lang="en-US" altLang="zh-CN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82370" y="4435475"/>
            <a:ext cx="319976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弯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曲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拐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弯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	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76350" y="250888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音节：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W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" name="TextBox 2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82370" y="4885690"/>
            <a:ext cx="628967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前方有一条弯曲的小路。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1" name="文本框 100"/>
          <p:cNvSpPr txBox="1"/>
          <p:nvPr>
            <p:custDataLst>
              <p:tags r:id="rId9"/>
            </p:custDataLst>
          </p:nvPr>
        </p:nvSpPr>
        <p:spPr>
          <a:xfrm>
            <a:off x="4381500" y="2211705"/>
            <a:ext cx="1708785" cy="4476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/>
              <a:t>     </a:t>
            </a:r>
            <a:r>
              <a:rPr lang="zh-CN" altLang="en-US" sz="2400">
                <a:solidFill>
                  <a:srgbClr val="FF0000"/>
                </a:solidFill>
              </a:rPr>
              <a:t>看笔顺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59" name="右箭头 158"/>
          <p:cNvSpPr/>
          <p:nvPr>
            <p:custDataLst>
              <p:tags r:id="rId10"/>
            </p:custDataLst>
          </p:nvPr>
        </p:nvSpPr>
        <p:spPr>
          <a:xfrm>
            <a:off x="4248150" y="2528570"/>
            <a:ext cx="2211705" cy="739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472045" y="4652645"/>
            <a:ext cx="3678555" cy="1327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4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n-cs"/>
              <a:sym typeface="+mn-ea"/>
            </a:endParaRPr>
          </a:p>
        </p:txBody>
      </p:sp>
      <p:graphicFrame>
        <p:nvGraphicFramePr>
          <p:cNvPr id="37" name="Group 47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7653973" y="1214755"/>
          <a:ext cx="2590800" cy="2592388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290102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2286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Freeform 38"/>
          <p:cNvSpPr/>
          <p:nvPr>
            <p:custDataLst>
              <p:tags r:id="rId13"/>
            </p:custDataLst>
          </p:nvPr>
        </p:nvSpPr>
        <p:spPr>
          <a:xfrm>
            <a:off x="9276398" y="2014855"/>
            <a:ext cx="344487" cy="246063"/>
          </a:xfrm>
          <a:custGeom>
            <a:avLst/>
            <a:gdLst>
              <a:gd name="txL" fmla="*/ 0 w 542"/>
              <a:gd name="txT" fmla="*/ 0 h 388"/>
              <a:gd name="txR" fmla="*/ 542 w 542"/>
              <a:gd name="txB" fmla="*/ 388 h 388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542" h="388">
                <a:moveTo>
                  <a:pt x="542" y="219"/>
                </a:moveTo>
                <a:lnTo>
                  <a:pt x="542" y="270"/>
                </a:lnTo>
                <a:lnTo>
                  <a:pt x="542" y="304"/>
                </a:lnTo>
                <a:lnTo>
                  <a:pt x="542" y="321"/>
                </a:lnTo>
                <a:lnTo>
                  <a:pt x="525" y="337"/>
                </a:lnTo>
                <a:lnTo>
                  <a:pt x="508" y="371"/>
                </a:lnTo>
                <a:lnTo>
                  <a:pt x="491" y="388"/>
                </a:lnTo>
                <a:lnTo>
                  <a:pt x="457" y="388"/>
                </a:lnTo>
                <a:lnTo>
                  <a:pt x="440" y="388"/>
                </a:lnTo>
                <a:lnTo>
                  <a:pt x="406" y="371"/>
                </a:lnTo>
                <a:lnTo>
                  <a:pt x="356" y="321"/>
                </a:lnTo>
                <a:lnTo>
                  <a:pt x="288" y="270"/>
                </a:lnTo>
                <a:lnTo>
                  <a:pt x="220" y="219"/>
                </a:lnTo>
                <a:lnTo>
                  <a:pt x="152" y="168"/>
                </a:lnTo>
                <a:lnTo>
                  <a:pt x="101" y="118"/>
                </a:lnTo>
                <a:lnTo>
                  <a:pt x="68" y="84"/>
                </a:lnTo>
                <a:lnTo>
                  <a:pt x="34" y="50"/>
                </a:lnTo>
                <a:lnTo>
                  <a:pt x="17" y="16"/>
                </a:lnTo>
                <a:lnTo>
                  <a:pt x="0" y="0"/>
                </a:lnTo>
                <a:lnTo>
                  <a:pt x="17" y="0"/>
                </a:lnTo>
                <a:lnTo>
                  <a:pt x="34" y="0"/>
                </a:lnTo>
                <a:lnTo>
                  <a:pt x="51" y="0"/>
                </a:lnTo>
                <a:lnTo>
                  <a:pt x="85" y="0"/>
                </a:lnTo>
                <a:lnTo>
                  <a:pt x="135" y="0"/>
                </a:lnTo>
                <a:lnTo>
                  <a:pt x="203" y="0"/>
                </a:lnTo>
                <a:lnTo>
                  <a:pt x="254" y="16"/>
                </a:lnTo>
                <a:lnTo>
                  <a:pt x="389" y="67"/>
                </a:lnTo>
                <a:lnTo>
                  <a:pt x="457" y="101"/>
                </a:lnTo>
                <a:lnTo>
                  <a:pt x="491" y="135"/>
                </a:lnTo>
                <a:lnTo>
                  <a:pt x="525" y="168"/>
                </a:lnTo>
                <a:lnTo>
                  <a:pt x="542" y="21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Freeform 30"/>
          <p:cNvSpPr/>
          <p:nvPr>
            <p:custDataLst>
              <p:tags r:id="rId14"/>
            </p:custDataLst>
          </p:nvPr>
        </p:nvSpPr>
        <p:spPr>
          <a:xfrm>
            <a:off x="8308023" y="2046605"/>
            <a:ext cx="227012" cy="331788"/>
          </a:xfrm>
          <a:custGeom>
            <a:avLst/>
            <a:gdLst>
              <a:gd name="txL" fmla="*/ 0 w 356"/>
              <a:gd name="txT" fmla="*/ 0 h 524"/>
              <a:gd name="txR" fmla="*/ 356 w 356"/>
              <a:gd name="txB" fmla="*/ 524 h 524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56" h="524">
                <a:moveTo>
                  <a:pt x="136" y="490"/>
                </a:moveTo>
                <a:lnTo>
                  <a:pt x="102" y="524"/>
                </a:lnTo>
                <a:lnTo>
                  <a:pt x="68" y="524"/>
                </a:lnTo>
                <a:lnTo>
                  <a:pt x="51" y="507"/>
                </a:lnTo>
                <a:lnTo>
                  <a:pt x="34" y="490"/>
                </a:lnTo>
                <a:lnTo>
                  <a:pt x="17" y="423"/>
                </a:lnTo>
                <a:lnTo>
                  <a:pt x="0" y="389"/>
                </a:lnTo>
                <a:lnTo>
                  <a:pt x="17" y="372"/>
                </a:lnTo>
                <a:lnTo>
                  <a:pt x="34" y="338"/>
                </a:lnTo>
                <a:lnTo>
                  <a:pt x="51" y="321"/>
                </a:lnTo>
                <a:lnTo>
                  <a:pt x="102" y="287"/>
                </a:lnTo>
                <a:lnTo>
                  <a:pt x="136" y="271"/>
                </a:lnTo>
                <a:lnTo>
                  <a:pt x="169" y="220"/>
                </a:lnTo>
                <a:lnTo>
                  <a:pt x="220" y="169"/>
                </a:lnTo>
                <a:lnTo>
                  <a:pt x="254" y="102"/>
                </a:lnTo>
                <a:lnTo>
                  <a:pt x="288" y="51"/>
                </a:lnTo>
                <a:lnTo>
                  <a:pt x="305" y="17"/>
                </a:lnTo>
                <a:lnTo>
                  <a:pt x="339" y="0"/>
                </a:lnTo>
                <a:lnTo>
                  <a:pt x="356" y="17"/>
                </a:lnTo>
                <a:lnTo>
                  <a:pt x="356" y="34"/>
                </a:lnTo>
                <a:lnTo>
                  <a:pt x="356" y="85"/>
                </a:lnTo>
                <a:lnTo>
                  <a:pt x="356" y="135"/>
                </a:lnTo>
                <a:lnTo>
                  <a:pt x="356" y="186"/>
                </a:lnTo>
                <a:lnTo>
                  <a:pt x="356" y="237"/>
                </a:lnTo>
                <a:lnTo>
                  <a:pt x="339" y="304"/>
                </a:lnTo>
                <a:lnTo>
                  <a:pt x="305" y="338"/>
                </a:lnTo>
                <a:lnTo>
                  <a:pt x="271" y="389"/>
                </a:lnTo>
                <a:lnTo>
                  <a:pt x="237" y="423"/>
                </a:lnTo>
                <a:lnTo>
                  <a:pt x="136" y="49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31"/>
          <p:cNvSpPr/>
          <p:nvPr>
            <p:custDataLst>
              <p:tags r:id="rId15"/>
            </p:custDataLst>
          </p:nvPr>
        </p:nvSpPr>
        <p:spPr>
          <a:xfrm>
            <a:off x="8136573" y="1735455"/>
            <a:ext cx="1646237" cy="257175"/>
          </a:xfrm>
          <a:custGeom>
            <a:avLst/>
            <a:gdLst>
              <a:gd name="txL" fmla="*/ 0 w 2592"/>
              <a:gd name="txT" fmla="*/ 0 h 406"/>
              <a:gd name="txR" fmla="*/ 2592 w 2592"/>
              <a:gd name="txB" fmla="*/ 406 h 40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592" h="406">
                <a:moveTo>
                  <a:pt x="1897" y="51"/>
                </a:moveTo>
                <a:lnTo>
                  <a:pt x="1982" y="34"/>
                </a:lnTo>
                <a:lnTo>
                  <a:pt x="2033" y="34"/>
                </a:lnTo>
                <a:lnTo>
                  <a:pt x="2101" y="17"/>
                </a:lnTo>
                <a:lnTo>
                  <a:pt x="2152" y="17"/>
                </a:lnTo>
                <a:lnTo>
                  <a:pt x="2185" y="17"/>
                </a:lnTo>
                <a:lnTo>
                  <a:pt x="2219" y="0"/>
                </a:lnTo>
                <a:lnTo>
                  <a:pt x="2253" y="0"/>
                </a:lnTo>
                <a:lnTo>
                  <a:pt x="2270" y="0"/>
                </a:lnTo>
                <a:lnTo>
                  <a:pt x="2338" y="17"/>
                </a:lnTo>
                <a:lnTo>
                  <a:pt x="2406" y="34"/>
                </a:lnTo>
                <a:lnTo>
                  <a:pt x="2473" y="51"/>
                </a:lnTo>
                <a:lnTo>
                  <a:pt x="2541" y="85"/>
                </a:lnTo>
                <a:lnTo>
                  <a:pt x="2575" y="118"/>
                </a:lnTo>
                <a:lnTo>
                  <a:pt x="2592" y="135"/>
                </a:lnTo>
                <a:lnTo>
                  <a:pt x="2592" y="152"/>
                </a:lnTo>
                <a:lnTo>
                  <a:pt x="2592" y="169"/>
                </a:lnTo>
                <a:lnTo>
                  <a:pt x="2592" y="186"/>
                </a:lnTo>
                <a:lnTo>
                  <a:pt x="2575" y="186"/>
                </a:lnTo>
                <a:lnTo>
                  <a:pt x="2541" y="186"/>
                </a:lnTo>
                <a:lnTo>
                  <a:pt x="2490" y="203"/>
                </a:lnTo>
                <a:lnTo>
                  <a:pt x="2423" y="203"/>
                </a:lnTo>
                <a:lnTo>
                  <a:pt x="2355" y="203"/>
                </a:lnTo>
                <a:lnTo>
                  <a:pt x="2253" y="203"/>
                </a:lnTo>
                <a:lnTo>
                  <a:pt x="2152" y="203"/>
                </a:lnTo>
                <a:lnTo>
                  <a:pt x="1914" y="203"/>
                </a:lnTo>
                <a:lnTo>
                  <a:pt x="1694" y="220"/>
                </a:lnTo>
                <a:lnTo>
                  <a:pt x="1474" y="237"/>
                </a:lnTo>
                <a:lnTo>
                  <a:pt x="1271" y="254"/>
                </a:lnTo>
                <a:lnTo>
                  <a:pt x="1067" y="287"/>
                </a:lnTo>
                <a:lnTo>
                  <a:pt x="881" y="304"/>
                </a:lnTo>
                <a:lnTo>
                  <a:pt x="695" y="338"/>
                </a:lnTo>
                <a:lnTo>
                  <a:pt x="542" y="355"/>
                </a:lnTo>
                <a:lnTo>
                  <a:pt x="474" y="372"/>
                </a:lnTo>
                <a:lnTo>
                  <a:pt x="407" y="389"/>
                </a:lnTo>
                <a:lnTo>
                  <a:pt x="356" y="389"/>
                </a:lnTo>
                <a:lnTo>
                  <a:pt x="305" y="389"/>
                </a:lnTo>
                <a:lnTo>
                  <a:pt x="254" y="406"/>
                </a:lnTo>
                <a:lnTo>
                  <a:pt x="220" y="406"/>
                </a:lnTo>
                <a:lnTo>
                  <a:pt x="203" y="406"/>
                </a:lnTo>
                <a:lnTo>
                  <a:pt x="186" y="389"/>
                </a:lnTo>
                <a:lnTo>
                  <a:pt x="119" y="372"/>
                </a:lnTo>
                <a:lnTo>
                  <a:pt x="51" y="321"/>
                </a:lnTo>
                <a:lnTo>
                  <a:pt x="17" y="287"/>
                </a:lnTo>
                <a:lnTo>
                  <a:pt x="0" y="287"/>
                </a:lnTo>
                <a:lnTo>
                  <a:pt x="17" y="271"/>
                </a:lnTo>
                <a:lnTo>
                  <a:pt x="51" y="271"/>
                </a:lnTo>
                <a:lnTo>
                  <a:pt x="119" y="271"/>
                </a:lnTo>
                <a:lnTo>
                  <a:pt x="152" y="271"/>
                </a:lnTo>
                <a:lnTo>
                  <a:pt x="203" y="254"/>
                </a:lnTo>
                <a:lnTo>
                  <a:pt x="254" y="254"/>
                </a:lnTo>
                <a:lnTo>
                  <a:pt x="322" y="254"/>
                </a:lnTo>
                <a:lnTo>
                  <a:pt x="390" y="237"/>
                </a:lnTo>
                <a:lnTo>
                  <a:pt x="474" y="237"/>
                </a:lnTo>
                <a:lnTo>
                  <a:pt x="627" y="220"/>
                </a:lnTo>
                <a:lnTo>
                  <a:pt x="745" y="203"/>
                </a:lnTo>
                <a:lnTo>
                  <a:pt x="847" y="186"/>
                </a:lnTo>
                <a:lnTo>
                  <a:pt x="915" y="186"/>
                </a:lnTo>
                <a:lnTo>
                  <a:pt x="1000" y="169"/>
                </a:lnTo>
                <a:lnTo>
                  <a:pt x="1084" y="152"/>
                </a:lnTo>
                <a:lnTo>
                  <a:pt x="1203" y="152"/>
                </a:lnTo>
                <a:lnTo>
                  <a:pt x="1338" y="135"/>
                </a:lnTo>
                <a:lnTo>
                  <a:pt x="1457" y="118"/>
                </a:lnTo>
                <a:lnTo>
                  <a:pt x="1609" y="102"/>
                </a:lnTo>
                <a:lnTo>
                  <a:pt x="1897" y="5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32"/>
          <p:cNvSpPr/>
          <p:nvPr>
            <p:custDataLst>
              <p:tags r:id="rId16"/>
            </p:custDataLst>
          </p:nvPr>
        </p:nvSpPr>
        <p:spPr>
          <a:xfrm>
            <a:off x="8846185" y="1552893"/>
            <a:ext cx="269875" cy="214312"/>
          </a:xfrm>
          <a:custGeom>
            <a:avLst/>
            <a:gdLst>
              <a:gd name="txL" fmla="*/ 0 w 424"/>
              <a:gd name="txT" fmla="*/ 0 h 338"/>
              <a:gd name="txR" fmla="*/ 424 w 424"/>
              <a:gd name="txB" fmla="*/ 338 h 338"/>
            </a:gdLst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22" h="338">
                <a:moveTo>
                  <a:pt x="17" y="84"/>
                </a:moveTo>
                <a:lnTo>
                  <a:pt x="0" y="51"/>
                </a:lnTo>
                <a:lnTo>
                  <a:pt x="0" y="34"/>
                </a:lnTo>
                <a:lnTo>
                  <a:pt x="17" y="17"/>
                </a:lnTo>
                <a:lnTo>
                  <a:pt x="34" y="0"/>
                </a:lnTo>
                <a:lnTo>
                  <a:pt x="51" y="0"/>
                </a:lnTo>
                <a:lnTo>
                  <a:pt x="68" y="0"/>
                </a:lnTo>
                <a:lnTo>
                  <a:pt x="102" y="17"/>
                </a:lnTo>
                <a:lnTo>
                  <a:pt x="136" y="17"/>
                </a:lnTo>
                <a:lnTo>
                  <a:pt x="186" y="34"/>
                </a:lnTo>
                <a:lnTo>
                  <a:pt x="237" y="51"/>
                </a:lnTo>
                <a:lnTo>
                  <a:pt x="288" y="84"/>
                </a:lnTo>
                <a:lnTo>
                  <a:pt x="339" y="101"/>
                </a:lnTo>
                <a:lnTo>
                  <a:pt x="390" y="135"/>
                </a:lnTo>
                <a:lnTo>
                  <a:pt x="407" y="186"/>
                </a:lnTo>
                <a:lnTo>
                  <a:pt x="424" y="220"/>
                </a:lnTo>
                <a:lnTo>
                  <a:pt x="424" y="253"/>
                </a:lnTo>
                <a:lnTo>
                  <a:pt x="407" y="287"/>
                </a:lnTo>
                <a:lnTo>
                  <a:pt x="390" y="304"/>
                </a:lnTo>
                <a:lnTo>
                  <a:pt x="373" y="338"/>
                </a:lnTo>
                <a:lnTo>
                  <a:pt x="339" y="338"/>
                </a:lnTo>
                <a:lnTo>
                  <a:pt x="288" y="321"/>
                </a:lnTo>
                <a:lnTo>
                  <a:pt x="237" y="304"/>
                </a:lnTo>
                <a:lnTo>
                  <a:pt x="170" y="237"/>
                </a:lnTo>
                <a:lnTo>
                  <a:pt x="119" y="186"/>
                </a:lnTo>
                <a:lnTo>
                  <a:pt x="68" y="152"/>
                </a:lnTo>
                <a:lnTo>
                  <a:pt x="34" y="101"/>
                </a:lnTo>
                <a:lnTo>
                  <a:pt x="17" y="8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33"/>
          <p:cNvSpPr/>
          <p:nvPr>
            <p:custDataLst>
              <p:tags r:id="rId17"/>
            </p:custDataLst>
          </p:nvPr>
        </p:nvSpPr>
        <p:spPr>
          <a:xfrm>
            <a:off x="8717598" y="1864043"/>
            <a:ext cx="128587" cy="471487"/>
          </a:xfrm>
          <a:custGeom>
            <a:avLst/>
            <a:gdLst>
              <a:gd name="txL" fmla="*/ 0 w 203"/>
              <a:gd name="txT" fmla="*/ 0 h 743"/>
              <a:gd name="txR" fmla="*/ 203 w 203"/>
              <a:gd name="txB" fmla="*/ 743 h 743"/>
            </a:gdLst>
            <a:ahLst/>
            <a:cxnLst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</a:cxnLst>
            <a:rect l="txL" t="txT" r="txR" b="txB"/>
            <a:pathLst>
              <a:path w="203" h="743">
                <a:moveTo>
                  <a:pt x="203" y="0"/>
                </a:moveTo>
                <a:lnTo>
                  <a:pt x="203" y="169"/>
                </a:lnTo>
                <a:lnTo>
                  <a:pt x="203" y="321"/>
                </a:lnTo>
                <a:lnTo>
                  <a:pt x="186" y="456"/>
                </a:lnTo>
                <a:lnTo>
                  <a:pt x="186" y="558"/>
                </a:lnTo>
                <a:lnTo>
                  <a:pt x="169" y="642"/>
                </a:lnTo>
                <a:lnTo>
                  <a:pt x="152" y="693"/>
                </a:lnTo>
                <a:lnTo>
                  <a:pt x="135" y="726"/>
                </a:lnTo>
                <a:lnTo>
                  <a:pt x="118" y="743"/>
                </a:lnTo>
                <a:lnTo>
                  <a:pt x="101" y="743"/>
                </a:lnTo>
                <a:lnTo>
                  <a:pt x="85" y="726"/>
                </a:lnTo>
                <a:lnTo>
                  <a:pt x="68" y="710"/>
                </a:lnTo>
                <a:lnTo>
                  <a:pt x="51" y="676"/>
                </a:lnTo>
                <a:lnTo>
                  <a:pt x="17" y="625"/>
                </a:lnTo>
                <a:lnTo>
                  <a:pt x="17" y="591"/>
                </a:lnTo>
                <a:lnTo>
                  <a:pt x="0" y="574"/>
                </a:lnTo>
                <a:lnTo>
                  <a:pt x="17" y="574"/>
                </a:lnTo>
                <a:lnTo>
                  <a:pt x="17" y="541"/>
                </a:lnTo>
                <a:lnTo>
                  <a:pt x="17" y="507"/>
                </a:lnTo>
                <a:lnTo>
                  <a:pt x="34" y="439"/>
                </a:lnTo>
                <a:lnTo>
                  <a:pt x="51" y="372"/>
                </a:lnTo>
                <a:lnTo>
                  <a:pt x="51" y="287"/>
                </a:lnTo>
                <a:lnTo>
                  <a:pt x="51" y="169"/>
                </a:lnTo>
                <a:lnTo>
                  <a:pt x="68" y="34"/>
                </a:lnTo>
                <a:lnTo>
                  <a:pt x="203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34"/>
          <p:cNvSpPr/>
          <p:nvPr>
            <p:custDataLst>
              <p:tags r:id="rId18"/>
            </p:custDataLst>
          </p:nvPr>
        </p:nvSpPr>
        <p:spPr>
          <a:xfrm>
            <a:off x="9050973" y="1841818"/>
            <a:ext cx="96837" cy="461962"/>
          </a:xfrm>
          <a:custGeom>
            <a:avLst/>
            <a:gdLst>
              <a:gd name="txL" fmla="*/ 0 w 153"/>
              <a:gd name="txT" fmla="*/ 0 h 727"/>
              <a:gd name="txR" fmla="*/ 153 w 153"/>
              <a:gd name="txB" fmla="*/ 727 h 727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3" h="727">
                <a:moveTo>
                  <a:pt x="34" y="727"/>
                </a:moveTo>
                <a:lnTo>
                  <a:pt x="34" y="710"/>
                </a:lnTo>
                <a:lnTo>
                  <a:pt x="17" y="676"/>
                </a:lnTo>
                <a:lnTo>
                  <a:pt x="17" y="608"/>
                </a:lnTo>
                <a:lnTo>
                  <a:pt x="0" y="541"/>
                </a:lnTo>
                <a:lnTo>
                  <a:pt x="0" y="439"/>
                </a:lnTo>
                <a:lnTo>
                  <a:pt x="0" y="304"/>
                </a:lnTo>
                <a:lnTo>
                  <a:pt x="0" y="169"/>
                </a:lnTo>
                <a:lnTo>
                  <a:pt x="0" y="0"/>
                </a:lnTo>
                <a:lnTo>
                  <a:pt x="153" y="0"/>
                </a:lnTo>
                <a:lnTo>
                  <a:pt x="153" y="118"/>
                </a:lnTo>
                <a:lnTo>
                  <a:pt x="153" y="237"/>
                </a:lnTo>
                <a:lnTo>
                  <a:pt x="153" y="321"/>
                </a:lnTo>
                <a:lnTo>
                  <a:pt x="153" y="406"/>
                </a:lnTo>
                <a:lnTo>
                  <a:pt x="136" y="473"/>
                </a:lnTo>
                <a:lnTo>
                  <a:pt x="136" y="541"/>
                </a:lnTo>
                <a:lnTo>
                  <a:pt x="136" y="575"/>
                </a:lnTo>
                <a:lnTo>
                  <a:pt x="136" y="608"/>
                </a:lnTo>
                <a:lnTo>
                  <a:pt x="102" y="676"/>
                </a:lnTo>
                <a:lnTo>
                  <a:pt x="85" y="710"/>
                </a:lnTo>
                <a:lnTo>
                  <a:pt x="68" y="727"/>
                </a:lnTo>
                <a:lnTo>
                  <a:pt x="34" y="72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35"/>
          <p:cNvSpPr/>
          <p:nvPr>
            <p:custDataLst>
              <p:tags r:id="rId19"/>
            </p:custDataLst>
          </p:nvPr>
        </p:nvSpPr>
        <p:spPr>
          <a:xfrm>
            <a:off x="8512810" y="2314893"/>
            <a:ext cx="925513" cy="279400"/>
          </a:xfrm>
          <a:custGeom>
            <a:avLst/>
            <a:gdLst>
              <a:gd name="txL" fmla="*/ 0 w 1457"/>
              <a:gd name="txT" fmla="*/ 0 h 439"/>
              <a:gd name="txR" fmla="*/ 1457 w 1457"/>
              <a:gd name="txB" fmla="*/ 439 h 439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457" h="439">
                <a:moveTo>
                  <a:pt x="1101" y="185"/>
                </a:moveTo>
                <a:lnTo>
                  <a:pt x="1101" y="185"/>
                </a:lnTo>
                <a:lnTo>
                  <a:pt x="1067" y="185"/>
                </a:lnTo>
                <a:lnTo>
                  <a:pt x="1033" y="185"/>
                </a:lnTo>
                <a:lnTo>
                  <a:pt x="983" y="185"/>
                </a:lnTo>
                <a:lnTo>
                  <a:pt x="915" y="185"/>
                </a:lnTo>
                <a:lnTo>
                  <a:pt x="847" y="202"/>
                </a:lnTo>
                <a:lnTo>
                  <a:pt x="745" y="219"/>
                </a:lnTo>
                <a:lnTo>
                  <a:pt x="644" y="219"/>
                </a:lnTo>
                <a:lnTo>
                  <a:pt x="542" y="236"/>
                </a:lnTo>
                <a:lnTo>
                  <a:pt x="440" y="253"/>
                </a:lnTo>
                <a:lnTo>
                  <a:pt x="356" y="253"/>
                </a:lnTo>
                <a:lnTo>
                  <a:pt x="288" y="270"/>
                </a:lnTo>
                <a:lnTo>
                  <a:pt x="237" y="270"/>
                </a:lnTo>
                <a:lnTo>
                  <a:pt x="186" y="270"/>
                </a:lnTo>
                <a:lnTo>
                  <a:pt x="152" y="270"/>
                </a:lnTo>
                <a:lnTo>
                  <a:pt x="135" y="270"/>
                </a:lnTo>
                <a:lnTo>
                  <a:pt x="102" y="253"/>
                </a:lnTo>
                <a:lnTo>
                  <a:pt x="68" y="219"/>
                </a:lnTo>
                <a:lnTo>
                  <a:pt x="34" y="202"/>
                </a:lnTo>
                <a:lnTo>
                  <a:pt x="0" y="169"/>
                </a:lnTo>
                <a:lnTo>
                  <a:pt x="135" y="152"/>
                </a:lnTo>
                <a:lnTo>
                  <a:pt x="271" y="152"/>
                </a:lnTo>
                <a:lnTo>
                  <a:pt x="390" y="152"/>
                </a:lnTo>
                <a:lnTo>
                  <a:pt x="508" y="135"/>
                </a:lnTo>
                <a:lnTo>
                  <a:pt x="711" y="118"/>
                </a:lnTo>
                <a:lnTo>
                  <a:pt x="915" y="67"/>
                </a:lnTo>
                <a:lnTo>
                  <a:pt x="1016" y="67"/>
                </a:lnTo>
                <a:lnTo>
                  <a:pt x="1084" y="50"/>
                </a:lnTo>
                <a:lnTo>
                  <a:pt x="1135" y="33"/>
                </a:lnTo>
                <a:lnTo>
                  <a:pt x="1152" y="16"/>
                </a:lnTo>
                <a:lnTo>
                  <a:pt x="1203" y="0"/>
                </a:lnTo>
                <a:lnTo>
                  <a:pt x="1237" y="0"/>
                </a:lnTo>
                <a:lnTo>
                  <a:pt x="1254" y="0"/>
                </a:lnTo>
                <a:lnTo>
                  <a:pt x="1288" y="16"/>
                </a:lnTo>
                <a:lnTo>
                  <a:pt x="1321" y="33"/>
                </a:lnTo>
                <a:lnTo>
                  <a:pt x="1355" y="50"/>
                </a:lnTo>
                <a:lnTo>
                  <a:pt x="1389" y="84"/>
                </a:lnTo>
                <a:lnTo>
                  <a:pt x="1423" y="101"/>
                </a:lnTo>
                <a:lnTo>
                  <a:pt x="1440" y="118"/>
                </a:lnTo>
                <a:lnTo>
                  <a:pt x="1457" y="135"/>
                </a:lnTo>
                <a:lnTo>
                  <a:pt x="1440" y="152"/>
                </a:lnTo>
                <a:lnTo>
                  <a:pt x="1440" y="169"/>
                </a:lnTo>
                <a:lnTo>
                  <a:pt x="1423" y="185"/>
                </a:lnTo>
                <a:lnTo>
                  <a:pt x="1406" y="185"/>
                </a:lnTo>
                <a:lnTo>
                  <a:pt x="1355" y="219"/>
                </a:lnTo>
                <a:lnTo>
                  <a:pt x="1321" y="253"/>
                </a:lnTo>
                <a:lnTo>
                  <a:pt x="1271" y="338"/>
                </a:lnTo>
                <a:lnTo>
                  <a:pt x="1203" y="439"/>
                </a:lnTo>
                <a:lnTo>
                  <a:pt x="1101" y="439"/>
                </a:lnTo>
                <a:lnTo>
                  <a:pt x="1101" y="388"/>
                </a:lnTo>
                <a:lnTo>
                  <a:pt x="1101" y="338"/>
                </a:lnTo>
                <a:lnTo>
                  <a:pt x="1118" y="287"/>
                </a:lnTo>
                <a:lnTo>
                  <a:pt x="1118" y="253"/>
                </a:lnTo>
                <a:lnTo>
                  <a:pt x="1118" y="202"/>
                </a:lnTo>
                <a:lnTo>
                  <a:pt x="1101" y="18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37"/>
          <p:cNvSpPr/>
          <p:nvPr>
            <p:custDataLst>
              <p:tags r:id="rId20"/>
            </p:custDataLst>
          </p:nvPr>
        </p:nvSpPr>
        <p:spPr>
          <a:xfrm>
            <a:off x="8641398" y="2549843"/>
            <a:ext cx="677862" cy="119062"/>
          </a:xfrm>
          <a:custGeom>
            <a:avLst/>
            <a:gdLst>
              <a:gd name="txL" fmla="*/ 0 w 1068"/>
              <a:gd name="txT" fmla="*/ 0 h 186"/>
              <a:gd name="txR" fmla="*/ 1068 w 1068"/>
              <a:gd name="txB" fmla="*/ 186 h 18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068" h="186">
                <a:moveTo>
                  <a:pt x="1068" y="51"/>
                </a:moveTo>
                <a:lnTo>
                  <a:pt x="1051" y="85"/>
                </a:lnTo>
                <a:lnTo>
                  <a:pt x="1034" y="102"/>
                </a:lnTo>
                <a:lnTo>
                  <a:pt x="1034" y="119"/>
                </a:lnTo>
                <a:lnTo>
                  <a:pt x="1000" y="119"/>
                </a:lnTo>
                <a:lnTo>
                  <a:pt x="966" y="119"/>
                </a:lnTo>
                <a:lnTo>
                  <a:pt x="915" y="119"/>
                </a:lnTo>
                <a:lnTo>
                  <a:pt x="864" y="135"/>
                </a:lnTo>
                <a:lnTo>
                  <a:pt x="780" y="135"/>
                </a:lnTo>
                <a:lnTo>
                  <a:pt x="695" y="152"/>
                </a:lnTo>
                <a:lnTo>
                  <a:pt x="593" y="152"/>
                </a:lnTo>
                <a:lnTo>
                  <a:pt x="508" y="169"/>
                </a:lnTo>
                <a:lnTo>
                  <a:pt x="407" y="169"/>
                </a:lnTo>
                <a:lnTo>
                  <a:pt x="322" y="186"/>
                </a:lnTo>
                <a:lnTo>
                  <a:pt x="237" y="186"/>
                </a:lnTo>
                <a:lnTo>
                  <a:pt x="170" y="186"/>
                </a:lnTo>
                <a:lnTo>
                  <a:pt x="119" y="186"/>
                </a:lnTo>
                <a:lnTo>
                  <a:pt x="51" y="186"/>
                </a:lnTo>
                <a:lnTo>
                  <a:pt x="0" y="186"/>
                </a:lnTo>
                <a:lnTo>
                  <a:pt x="0" y="102"/>
                </a:lnTo>
                <a:lnTo>
                  <a:pt x="220" y="85"/>
                </a:lnTo>
                <a:lnTo>
                  <a:pt x="407" y="68"/>
                </a:lnTo>
                <a:lnTo>
                  <a:pt x="576" y="51"/>
                </a:lnTo>
                <a:lnTo>
                  <a:pt x="712" y="34"/>
                </a:lnTo>
                <a:lnTo>
                  <a:pt x="813" y="17"/>
                </a:lnTo>
                <a:lnTo>
                  <a:pt x="898" y="17"/>
                </a:lnTo>
                <a:lnTo>
                  <a:pt x="966" y="0"/>
                </a:lnTo>
                <a:lnTo>
                  <a:pt x="1000" y="0"/>
                </a:lnTo>
                <a:lnTo>
                  <a:pt x="1017" y="0"/>
                </a:lnTo>
                <a:lnTo>
                  <a:pt x="1051" y="17"/>
                </a:lnTo>
                <a:lnTo>
                  <a:pt x="1051" y="34"/>
                </a:lnTo>
                <a:lnTo>
                  <a:pt x="1068" y="5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36"/>
          <p:cNvSpPr/>
          <p:nvPr>
            <p:custDataLst>
              <p:tags r:id="rId21"/>
            </p:custDataLst>
          </p:nvPr>
        </p:nvSpPr>
        <p:spPr>
          <a:xfrm>
            <a:off x="8490585" y="2583180"/>
            <a:ext cx="1012825" cy="868363"/>
          </a:xfrm>
          <a:custGeom>
            <a:avLst/>
            <a:gdLst>
              <a:gd name="txL" fmla="*/ 0 w 1593"/>
              <a:gd name="txT" fmla="*/ 0 h 1369"/>
              <a:gd name="txR" fmla="*/ 1593 w 1593"/>
              <a:gd name="txB" fmla="*/ 1369 h 1369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92" h="1369">
                <a:moveTo>
                  <a:pt x="1186" y="1284"/>
                </a:moveTo>
                <a:lnTo>
                  <a:pt x="1135" y="1318"/>
                </a:lnTo>
                <a:lnTo>
                  <a:pt x="1101" y="1352"/>
                </a:lnTo>
                <a:lnTo>
                  <a:pt x="1067" y="1352"/>
                </a:lnTo>
                <a:lnTo>
                  <a:pt x="1034" y="1369"/>
                </a:lnTo>
                <a:lnTo>
                  <a:pt x="1017" y="1352"/>
                </a:lnTo>
                <a:lnTo>
                  <a:pt x="1017" y="1335"/>
                </a:lnTo>
                <a:lnTo>
                  <a:pt x="1000" y="1301"/>
                </a:lnTo>
                <a:lnTo>
                  <a:pt x="1017" y="1284"/>
                </a:lnTo>
                <a:lnTo>
                  <a:pt x="1000" y="1233"/>
                </a:lnTo>
                <a:lnTo>
                  <a:pt x="966" y="1200"/>
                </a:lnTo>
                <a:lnTo>
                  <a:pt x="915" y="1149"/>
                </a:lnTo>
                <a:lnTo>
                  <a:pt x="847" y="1081"/>
                </a:lnTo>
                <a:lnTo>
                  <a:pt x="779" y="1031"/>
                </a:lnTo>
                <a:lnTo>
                  <a:pt x="729" y="980"/>
                </a:lnTo>
                <a:lnTo>
                  <a:pt x="695" y="946"/>
                </a:lnTo>
                <a:lnTo>
                  <a:pt x="695" y="929"/>
                </a:lnTo>
                <a:lnTo>
                  <a:pt x="712" y="929"/>
                </a:lnTo>
                <a:lnTo>
                  <a:pt x="745" y="929"/>
                </a:lnTo>
                <a:lnTo>
                  <a:pt x="796" y="946"/>
                </a:lnTo>
                <a:lnTo>
                  <a:pt x="847" y="963"/>
                </a:lnTo>
                <a:lnTo>
                  <a:pt x="915" y="980"/>
                </a:lnTo>
                <a:lnTo>
                  <a:pt x="966" y="997"/>
                </a:lnTo>
                <a:lnTo>
                  <a:pt x="1000" y="997"/>
                </a:lnTo>
                <a:lnTo>
                  <a:pt x="1017" y="1014"/>
                </a:lnTo>
                <a:lnTo>
                  <a:pt x="1050" y="1014"/>
                </a:lnTo>
                <a:lnTo>
                  <a:pt x="1067" y="1014"/>
                </a:lnTo>
                <a:lnTo>
                  <a:pt x="1118" y="997"/>
                </a:lnTo>
                <a:lnTo>
                  <a:pt x="1135" y="980"/>
                </a:lnTo>
                <a:lnTo>
                  <a:pt x="1169" y="929"/>
                </a:lnTo>
                <a:lnTo>
                  <a:pt x="1186" y="862"/>
                </a:lnTo>
                <a:lnTo>
                  <a:pt x="1220" y="760"/>
                </a:lnTo>
                <a:lnTo>
                  <a:pt x="1254" y="659"/>
                </a:lnTo>
                <a:lnTo>
                  <a:pt x="1254" y="591"/>
                </a:lnTo>
                <a:lnTo>
                  <a:pt x="1271" y="541"/>
                </a:lnTo>
                <a:lnTo>
                  <a:pt x="1254" y="490"/>
                </a:lnTo>
                <a:lnTo>
                  <a:pt x="1254" y="473"/>
                </a:lnTo>
                <a:lnTo>
                  <a:pt x="1220" y="456"/>
                </a:lnTo>
                <a:lnTo>
                  <a:pt x="1169" y="422"/>
                </a:lnTo>
                <a:lnTo>
                  <a:pt x="1152" y="422"/>
                </a:lnTo>
                <a:lnTo>
                  <a:pt x="1118" y="422"/>
                </a:lnTo>
                <a:lnTo>
                  <a:pt x="1067" y="422"/>
                </a:lnTo>
                <a:lnTo>
                  <a:pt x="1017" y="422"/>
                </a:lnTo>
                <a:lnTo>
                  <a:pt x="966" y="439"/>
                </a:lnTo>
                <a:lnTo>
                  <a:pt x="881" y="439"/>
                </a:lnTo>
                <a:lnTo>
                  <a:pt x="813" y="456"/>
                </a:lnTo>
                <a:lnTo>
                  <a:pt x="712" y="473"/>
                </a:lnTo>
                <a:lnTo>
                  <a:pt x="627" y="490"/>
                </a:lnTo>
                <a:lnTo>
                  <a:pt x="542" y="507"/>
                </a:lnTo>
                <a:lnTo>
                  <a:pt x="474" y="524"/>
                </a:lnTo>
                <a:lnTo>
                  <a:pt x="407" y="541"/>
                </a:lnTo>
                <a:lnTo>
                  <a:pt x="356" y="558"/>
                </a:lnTo>
                <a:lnTo>
                  <a:pt x="305" y="574"/>
                </a:lnTo>
                <a:lnTo>
                  <a:pt x="271" y="591"/>
                </a:lnTo>
                <a:lnTo>
                  <a:pt x="237" y="608"/>
                </a:lnTo>
                <a:lnTo>
                  <a:pt x="203" y="642"/>
                </a:lnTo>
                <a:lnTo>
                  <a:pt x="169" y="659"/>
                </a:lnTo>
                <a:lnTo>
                  <a:pt x="136" y="676"/>
                </a:lnTo>
                <a:lnTo>
                  <a:pt x="119" y="676"/>
                </a:lnTo>
                <a:lnTo>
                  <a:pt x="85" y="676"/>
                </a:lnTo>
                <a:lnTo>
                  <a:pt x="68" y="659"/>
                </a:lnTo>
                <a:lnTo>
                  <a:pt x="51" y="625"/>
                </a:lnTo>
                <a:lnTo>
                  <a:pt x="17" y="574"/>
                </a:lnTo>
                <a:lnTo>
                  <a:pt x="0" y="541"/>
                </a:lnTo>
                <a:lnTo>
                  <a:pt x="17" y="524"/>
                </a:lnTo>
                <a:lnTo>
                  <a:pt x="17" y="507"/>
                </a:lnTo>
                <a:lnTo>
                  <a:pt x="51" y="473"/>
                </a:lnTo>
                <a:lnTo>
                  <a:pt x="68" y="439"/>
                </a:lnTo>
                <a:lnTo>
                  <a:pt x="136" y="355"/>
                </a:lnTo>
                <a:lnTo>
                  <a:pt x="153" y="321"/>
                </a:lnTo>
                <a:lnTo>
                  <a:pt x="169" y="270"/>
                </a:lnTo>
                <a:lnTo>
                  <a:pt x="169" y="186"/>
                </a:lnTo>
                <a:lnTo>
                  <a:pt x="169" y="84"/>
                </a:lnTo>
                <a:lnTo>
                  <a:pt x="153" y="51"/>
                </a:lnTo>
                <a:lnTo>
                  <a:pt x="169" y="17"/>
                </a:lnTo>
                <a:lnTo>
                  <a:pt x="169" y="0"/>
                </a:lnTo>
                <a:lnTo>
                  <a:pt x="203" y="0"/>
                </a:lnTo>
                <a:lnTo>
                  <a:pt x="220" y="17"/>
                </a:lnTo>
                <a:lnTo>
                  <a:pt x="271" y="34"/>
                </a:lnTo>
                <a:lnTo>
                  <a:pt x="322" y="51"/>
                </a:lnTo>
                <a:lnTo>
                  <a:pt x="322" y="152"/>
                </a:lnTo>
                <a:lnTo>
                  <a:pt x="305" y="287"/>
                </a:lnTo>
                <a:lnTo>
                  <a:pt x="288" y="338"/>
                </a:lnTo>
                <a:lnTo>
                  <a:pt x="271" y="389"/>
                </a:lnTo>
                <a:lnTo>
                  <a:pt x="271" y="422"/>
                </a:lnTo>
                <a:lnTo>
                  <a:pt x="271" y="439"/>
                </a:lnTo>
                <a:lnTo>
                  <a:pt x="288" y="439"/>
                </a:lnTo>
                <a:lnTo>
                  <a:pt x="322" y="439"/>
                </a:lnTo>
                <a:lnTo>
                  <a:pt x="373" y="439"/>
                </a:lnTo>
                <a:lnTo>
                  <a:pt x="441" y="422"/>
                </a:lnTo>
                <a:lnTo>
                  <a:pt x="525" y="405"/>
                </a:lnTo>
                <a:lnTo>
                  <a:pt x="644" y="389"/>
                </a:lnTo>
                <a:lnTo>
                  <a:pt x="762" y="355"/>
                </a:lnTo>
                <a:lnTo>
                  <a:pt x="898" y="338"/>
                </a:lnTo>
                <a:lnTo>
                  <a:pt x="983" y="338"/>
                </a:lnTo>
                <a:lnTo>
                  <a:pt x="1034" y="321"/>
                </a:lnTo>
                <a:lnTo>
                  <a:pt x="1101" y="321"/>
                </a:lnTo>
                <a:lnTo>
                  <a:pt x="1135" y="304"/>
                </a:lnTo>
                <a:lnTo>
                  <a:pt x="1186" y="304"/>
                </a:lnTo>
                <a:lnTo>
                  <a:pt x="1203" y="287"/>
                </a:lnTo>
                <a:lnTo>
                  <a:pt x="1237" y="287"/>
                </a:lnTo>
                <a:lnTo>
                  <a:pt x="1254" y="287"/>
                </a:lnTo>
                <a:lnTo>
                  <a:pt x="1271" y="270"/>
                </a:lnTo>
                <a:lnTo>
                  <a:pt x="1322" y="253"/>
                </a:lnTo>
                <a:lnTo>
                  <a:pt x="1338" y="253"/>
                </a:lnTo>
                <a:lnTo>
                  <a:pt x="1355" y="270"/>
                </a:lnTo>
                <a:lnTo>
                  <a:pt x="1406" y="304"/>
                </a:lnTo>
                <a:lnTo>
                  <a:pt x="1474" y="338"/>
                </a:lnTo>
                <a:lnTo>
                  <a:pt x="1525" y="372"/>
                </a:lnTo>
                <a:lnTo>
                  <a:pt x="1559" y="405"/>
                </a:lnTo>
                <a:lnTo>
                  <a:pt x="1576" y="439"/>
                </a:lnTo>
                <a:lnTo>
                  <a:pt x="1593" y="439"/>
                </a:lnTo>
                <a:lnTo>
                  <a:pt x="1576" y="473"/>
                </a:lnTo>
                <a:lnTo>
                  <a:pt x="1559" y="490"/>
                </a:lnTo>
                <a:lnTo>
                  <a:pt x="1525" y="507"/>
                </a:lnTo>
                <a:lnTo>
                  <a:pt x="1508" y="558"/>
                </a:lnTo>
                <a:lnTo>
                  <a:pt x="1491" y="608"/>
                </a:lnTo>
                <a:lnTo>
                  <a:pt x="1474" y="676"/>
                </a:lnTo>
                <a:lnTo>
                  <a:pt x="1423" y="862"/>
                </a:lnTo>
                <a:lnTo>
                  <a:pt x="1372" y="1031"/>
                </a:lnTo>
                <a:lnTo>
                  <a:pt x="1338" y="1098"/>
                </a:lnTo>
                <a:lnTo>
                  <a:pt x="1288" y="1166"/>
                </a:lnTo>
                <a:lnTo>
                  <a:pt x="1237" y="1233"/>
                </a:lnTo>
                <a:lnTo>
                  <a:pt x="1186" y="128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  <p:bldP spid="21" grpId="0"/>
      <p:bldP spid="29" grpId="0"/>
      <p:bldP spid="27" grpId="0"/>
      <p:bldP spid="7" grpId="0"/>
      <p:bldP spid="8" grpId="0"/>
      <p:bldP spid="101" grpId="0"/>
      <p:bldP spid="159" grpId="0"/>
      <p:bldP spid="1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76350" y="297942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上下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extBox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6350" y="391033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笔画：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九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75715" y="344995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月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n-cs"/>
              <a:sym typeface="+mn-ea"/>
            </a:endParaRPr>
          </a:p>
        </p:txBody>
      </p:sp>
      <p:sp>
        <p:nvSpPr>
          <p:cNvPr id="31749" name="矩形 4"/>
          <p:cNvSpPr/>
          <p:nvPr>
            <p:custDataLst>
              <p:tags r:id="rId4"/>
            </p:custDataLst>
          </p:nvPr>
        </p:nvSpPr>
        <p:spPr>
          <a:xfrm>
            <a:off x="1619568" y="1335088"/>
            <a:ext cx="1203325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zh-CN" altLang="en-US" sz="8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背</a:t>
            </a:r>
            <a:endParaRPr lang="zh-CN" altLang="en-US" sz="8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矩形 28"/>
          <p:cNvSpPr/>
          <p:nvPr>
            <p:custDataLst>
              <p:tags r:id="rId5"/>
            </p:custDataLst>
          </p:nvPr>
        </p:nvSpPr>
        <p:spPr>
          <a:xfrm>
            <a:off x="1619885" y="669608"/>
            <a:ext cx="13985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bēi </a:t>
            </a:r>
            <a:endParaRPr lang="en-US" altLang="zh-CN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82370" y="4435475"/>
            <a:ext cx="319976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背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着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背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包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	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76350" y="250888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音节：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B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" name="TextBox 2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82370" y="4885690"/>
            <a:ext cx="628967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爸爸背着我去医院看病。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1" name="文本框 100"/>
          <p:cNvSpPr txBox="1"/>
          <p:nvPr>
            <p:custDataLst>
              <p:tags r:id="rId9"/>
            </p:custDataLst>
          </p:nvPr>
        </p:nvSpPr>
        <p:spPr>
          <a:xfrm>
            <a:off x="4381500" y="2211705"/>
            <a:ext cx="1708785" cy="4476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/>
              <a:t>     </a:t>
            </a:r>
            <a:r>
              <a:rPr lang="zh-CN" altLang="en-US" sz="2400">
                <a:solidFill>
                  <a:srgbClr val="FF0000"/>
                </a:solidFill>
              </a:rPr>
              <a:t>看笔顺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59" name="右箭头 158"/>
          <p:cNvSpPr/>
          <p:nvPr>
            <p:custDataLst>
              <p:tags r:id="rId10"/>
            </p:custDataLst>
          </p:nvPr>
        </p:nvSpPr>
        <p:spPr>
          <a:xfrm>
            <a:off x="4248150" y="2528570"/>
            <a:ext cx="2211705" cy="739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6" name="Group 47"/>
          <p:cNvGraphicFramePr>
            <a:graphicFrameLocks noGrp="1"/>
          </p:cNvGraphicFramePr>
          <p:nvPr>
            <p:custDataLst>
              <p:tags r:id="rId11"/>
            </p:custDataLst>
          </p:nvPr>
        </p:nvGraphicFramePr>
        <p:xfrm>
          <a:off x="8291513" y="1009650"/>
          <a:ext cx="2590800" cy="2592388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290102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2286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Freeform 43"/>
          <p:cNvSpPr/>
          <p:nvPr>
            <p:custDataLst>
              <p:tags r:id="rId12"/>
            </p:custDataLst>
          </p:nvPr>
        </p:nvSpPr>
        <p:spPr>
          <a:xfrm>
            <a:off x="9775825" y="1539875"/>
            <a:ext cx="482600" cy="279400"/>
          </a:xfrm>
          <a:custGeom>
            <a:avLst/>
            <a:gdLst>
              <a:gd name="txL" fmla="*/ 0 w 762"/>
              <a:gd name="txT" fmla="*/ 0 h 440"/>
              <a:gd name="txR" fmla="*/ 762 w 762"/>
              <a:gd name="txB" fmla="*/ 440 h 44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762" h="440">
                <a:moveTo>
                  <a:pt x="491" y="304"/>
                </a:moveTo>
                <a:lnTo>
                  <a:pt x="407" y="338"/>
                </a:lnTo>
                <a:lnTo>
                  <a:pt x="305" y="355"/>
                </a:lnTo>
                <a:lnTo>
                  <a:pt x="169" y="406"/>
                </a:lnTo>
                <a:lnTo>
                  <a:pt x="85" y="423"/>
                </a:lnTo>
                <a:lnTo>
                  <a:pt x="0" y="440"/>
                </a:lnTo>
                <a:lnTo>
                  <a:pt x="0" y="372"/>
                </a:lnTo>
                <a:lnTo>
                  <a:pt x="85" y="338"/>
                </a:lnTo>
                <a:lnTo>
                  <a:pt x="169" y="304"/>
                </a:lnTo>
                <a:lnTo>
                  <a:pt x="237" y="271"/>
                </a:lnTo>
                <a:lnTo>
                  <a:pt x="288" y="237"/>
                </a:lnTo>
                <a:lnTo>
                  <a:pt x="339" y="220"/>
                </a:lnTo>
                <a:lnTo>
                  <a:pt x="373" y="186"/>
                </a:lnTo>
                <a:lnTo>
                  <a:pt x="407" y="169"/>
                </a:lnTo>
                <a:lnTo>
                  <a:pt x="441" y="152"/>
                </a:lnTo>
                <a:lnTo>
                  <a:pt x="474" y="135"/>
                </a:lnTo>
                <a:lnTo>
                  <a:pt x="491" y="102"/>
                </a:lnTo>
                <a:lnTo>
                  <a:pt x="508" y="68"/>
                </a:lnTo>
                <a:lnTo>
                  <a:pt x="508" y="51"/>
                </a:lnTo>
                <a:lnTo>
                  <a:pt x="508" y="17"/>
                </a:lnTo>
                <a:lnTo>
                  <a:pt x="508" y="0"/>
                </a:lnTo>
                <a:lnTo>
                  <a:pt x="525" y="0"/>
                </a:lnTo>
                <a:lnTo>
                  <a:pt x="559" y="0"/>
                </a:lnTo>
                <a:lnTo>
                  <a:pt x="576" y="0"/>
                </a:lnTo>
                <a:lnTo>
                  <a:pt x="610" y="17"/>
                </a:lnTo>
                <a:lnTo>
                  <a:pt x="644" y="34"/>
                </a:lnTo>
                <a:lnTo>
                  <a:pt x="678" y="68"/>
                </a:lnTo>
                <a:lnTo>
                  <a:pt x="712" y="118"/>
                </a:lnTo>
                <a:lnTo>
                  <a:pt x="729" y="135"/>
                </a:lnTo>
                <a:lnTo>
                  <a:pt x="746" y="169"/>
                </a:lnTo>
                <a:lnTo>
                  <a:pt x="762" y="186"/>
                </a:lnTo>
                <a:lnTo>
                  <a:pt x="746" y="203"/>
                </a:lnTo>
                <a:lnTo>
                  <a:pt x="729" y="203"/>
                </a:lnTo>
                <a:lnTo>
                  <a:pt x="712" y="220"/>
                </a:lnTo>
                <a:lnTo>
                  <a:pt x="695" y="237"/>
                </a:lnTo>
                <a:lnTo>
                  <a:pt x="661" y="237"/>
                </a:lnTo>
                <a:lnTo>
                  <a:pt x="610" y="254"/>
                </a:lnTo>
                <a:lnTo>
                  <a:pt x="559" y="287"/>
                </a:lnTo>
                <a:lnTo>
                  <a:pt x="491" y="30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39"/>
          <p:cNvSpPr/>
          <p:nvPr>
            <p:custDataLst>
              <p:tags r:id="rId13"/>
            </p:custDataLst>
          </p:nvPr>
        </p:nvSpPr>
        <p:spPr>
          <a:xfrm>
            <a:off x="9280525" y="1465263"/>
            <a:ext cx="171450" cy="696912"/>
          </a:xfrm>
          <a:custGeom>
            <a:avLst/>
            <a:gdLst>
              <a:gd name="txL" fmla="*/ 0 w 271"/>
              <a:gd name="txT" fmla="*/ 0 h 1098"/>
              <a:gd name="txR" fmla="*/ 271 w 271"/>
              <a:gd name="txB" fmla="*/ 1098 h 1098"/>
            </a:gdLst>
            <a:ahLst/>
            <a:cxnLst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</a:cxnLst>
            <a:rect l="txL" t="txT" r="txR" b="txB"/>
            <a:pathLst>
              <a:path w="271" h="1098">
                <a:moveTo>
                  <a:pt x="0" y="68"/>
                </a:move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67" y="0"/>
                </a:lnTo>
                <a:lnTo>
                  <a:pt x="118" y="17"/>
                </a:lnTo>
                <a:lnTo>
                  <a:pt x="152" y="34"/>
                </a:lnTo>
                <a:lnTo>
                  <a:pt x="203" y="68"/>
                </a:lnTo>
                <a:lnTo>
                  <a:pt x="237" y="84"/>
                </a:lnTo>
                <a:lnTo>
                  <a:pt x="254" y="101"/>
                </a:lnTo>
                <a:lnTo>
                  <a:pt x="271" y="118"/>
                </a:lnTo>
                <a:lnTo>
                  <a:pt x="271" y="169"/>
                </a:lnTo>
                <a:lnTo>
                  <a:pt x="271" y="203"/>
                </a:lnTo>
                <a:lnTo>
                  <a:pt x="254" y="236"/>
                </a:lnTo>
                <a:lnTo>
                  <a:pt x="254" y="253"/>
                </a:lnTo>
                <a:lnTo>
                  <a:pt x="254" y="287"/>
                </a:lnTo>
                <a:lnTo>
                  <a:pt x="254" y="338"/>
                </a:lnTo>
                <a:lnTo>
                  <a:pt x="254" y="389"/>
                </a:lnTo>
                <a:lnTo>
                  <a:pt x="254" y="456"/>
                </a:lnTo>
                <a:lnTo>
                  <a:pt x="254" y="524"/>
                </a:lnTo>
                <a:lnTo>
                  <a:pt x="271" y="608"/>
                </a:lnTo>
                <a:lnTo>
                  <a:pt x="271" y="693"/>
                </a:lnTo>
                <a:lnTo>
                  <a:pt x="271" y="760"/>
                </a:lnTo>
                <a:lnTo>
                  <a:pt x="271" y="828"/>
                </a:lnTo>
                <a:lnTo>
                  <a:pt x="271" y="879"/>
                </a:lnTo>
                <a:lnTo>
                  <a:pt x="271" y="929"/>
                </a:lnTo>
                <a:lnTo>
                  <a:pt x="254" y="963"/>
                </a:lnTo>
                <a:lnTo>
                  <a:pt x="254" y="997"/>
                </a:lnTo>
                <a:lnTo>
                  <a:pt x="254" y="1014"/>
                </a:lnTo>
                <a:lnTo>
                  <a:pt x="237" y="1047"/>
                </a:lnTo>
                <a:lnTo>
                  <a:pt x="237" y="1081"/>
                </a:lnTo>
                <a:lnTo>
                  <a:pt x="220" y="1081"/>
                </a:lnTo>
                <a:lnTo>
                  <a:pt x="220" y="1098"/>
                </a:lnTo>
                <a:lnTo>
                  <a:pt x="203" y="1081"/>
                </a:lnTo>
                <a:lnTo>
                  <a:pt x="186" y="1064"/>
                </a:lnTo>
                <a:lnTo>
                  <a:pt x="169" y="1031"/>
                </a:lnTo>
                <a:lnTo>
                  <a:pt x="152" y="963"/>
                </a:lnTo>
                <a:lnTo>
                  <a:pt x="118" y="895"/>
                </a:lnTo>
                <a:lnTo>
                  <a:pt x="101" y="828"/>
                </a:lnTo>
                <a:lnTo>
                  <a:pt x="101" y="743"/>
                </a:lnTo>
                <a:lnTo>
                  <a:pt x="101" y="642"/>
                </a:lnTo>
                <a:lnTo>
                  <a:pt x="118" y="541"/>
                </a:lnTo>
                <a:lnTo>
                  <a:pt x="118" y="439"/>
                </a:lnTo>
                <a:lnTo>
                  <a:pt x="118" y="355"/>
                </a:lnTo>
                <a:lnTo>
                  <a:pt x="101" y="287"/>
                </a:lnTo>
                <a:lnTo>
                  <a:pt x="101" y="220"/>
                </a:lnTo>
                <a:lnTo>
                  <a:pt x="84" y="169"/>
                </a:lnTo>
                <a:lnTo>
                  <a:pt x="67" y="135"/>
                </a:lnTo>
                <a:lnTo>
                  <a:pt x="51" y="118"/>
                </a:lnTo>
                <a:lnTo>
                  <a:pt x="34" y="101"/>
                </a:lnTo>
                <a:lnTo>
                  <a:pt x="0" y="6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40"/>
          <p:cNvSpPr/>
          <p:nvPr>
            <p:custDataLst>
              <p:tags r:id="rId14"/>
            </p:custDataLst>
          </p:nvPr>
        </p:nvSpPr>
        <p:spPr>
          <a:xfrm>
            <a:off x="8924925" y="1690688"/>
            <a:ext cx="452438" cy="160337"/>
          </a:xfrm>
          <a:custGeom>
            <a:avLst/>
            <a:gdLst>
              <a:gd name="txL" fmla="*/ 0 w 711"/>
              <a:gd name="txT" fmla="*/ 0 h 253"/>
              <a:gd name="txR" fmla="*/ 711 w 711"/>
              <a:gd name="txB" fmla="*/ 253 h 25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711" h="253">
                <a:moveTo>
                  <a:pt x="355" y="84"/>
                </a:moveTo>
                <a:lnTo>
                  <a:pt x="423" y="67"/>
                </a:lnTo>
                <a:lnTo>
                  <a:pt x="491" y="50"/>
                </a:lnTo>
                <a:lnTo>
                  <a:pt x="559" y="34"/>
                </a:lnTo>
                <a:lnTo>
                  <a:pt x="610" y="34"/>
                </a:lnTo>
                <a:lnTo>
                  <a:pt x="643" y="17"/>
                </a:lnTo>
                <a:lnTo>
                  <a:pt x="677" y="17"/>
                </a:lnTo>
                <a:lnTo>
                  <a:pt x="711" y="17"/>
                </a:lnTo>
                <a:lnTo>
                  <a:pt x="711" y="0"/>
                </a:lnTo>
                <a:lnTo>
                  <a:pt x="711" y="152"/>
                </a:lnTo>
                <a:lnTo>
                  <a:pt x="677" y="152"/>
                </a:lnTo>
                <a:lnTo>
                  <a:pt x="626" y="152"/>
                </a:lnTo>
                <a:lnTo>
                  <a:pt x="542" y="169"/>
                </a:lnTo>
                <a:lnTo>
                  <a:pt x="440" y="203"/>
                </a:lnTo>
                <a:lnTo>
                  <a:pt x="338" y="219"/>
                </a:lnTo>
                <a:lnTo>
                  <a:pt x="254" y="236"/>
                </a:lnTo>
                <a:lnTo>
                  <a:pt x="186" y="236"/>
                </a:lnTo>
                <a:lnTo>
                  <a:pt x="135" y="253"/>
                </a:lnTo>
                <a:lnTo>
                  <a:pt x="101" y="236"/>
                </a:lnTo>
                <a:lnTo>
                  <a:pt x="67" y="236"/>
                </a:lnTo>
                <a:lnTo>
                  <a:pt x="34" y="219"/>
                </a:lnTo>
                <a:lnTo>
                  <a:pt x="17" y="203"/>
                </a:lnTo>
                <a:lnTo>
                  <a:pt x="0" y="186"/>
                </a:lnTo>
                <a:lnTo>
                  <a:pt x="0" y="169"/>
                </a:lnTo>
                <a:lnTo>
                  <a:pt x="0" y="152"/>
                </a:lnTo>
                <a:lnTo>
                  <a:pt x="17" y="152"/>
                </a:lnTo>
                <a:lnTo>
                  <a:pt x="34" y="152"/>
                </a:lnTo>
                <a:lnTo>
                  <a:pt x="67" y="135"/>
                </a:lnTo>
                <a:lnTo>
                  <a:pt x="101" y="135"/>
                </a:lnTo>
                <a:lnTo>
                  <a:pt x="152" y="118"/>
                </a:lnTo>
                <a:lnTo>
                  <a:pt x="203" y="101"/>
                </a:lnTo>
                <a:lnTo>
                  <a:pt x="271" y="101"/>
                </a:lnTo>
                <a:lnTo>
                  <a:pt x="355" y="8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41"/>
          <p:cNvSpPr/>
          <p:nvPr>
            <p:custDataLst>
              <p:tags r:id="rId15"/>
            </p:custDataLst>
          </p:nvPr>
        </p:nvSpPr>
        <p:spPr>
          <a:xfrm>
            <a:off x="8774113" y="1947863"/>
            <a:ext cx="635000" cy="279400"/>
          </a:xfrm>
          <a:custGeom>
            <a:avLst/>
            <a:gdLst>
              <a:gd name="txL" fmla="*/ 0 w 1000"/>
              <a:gd name="txT" fmla="*/ 0 h 440"/>
              <a:gd name="txR" fmla="*/ 1000 w 1000"/>
              <a:gd name="txB" fmla="*/ 440 h 44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000" h="440">
                <a:moveTo>
                  <a:pt x="610" y="135"/>
                </a:moveTo>
                <a:lnTo>
                  <a:pt x="678" y="102"/>
                </a:lnTo>
                <a:lnTo>
                  <a:pt x="746" y="85"/>
                </a:lnTo>
                <a:lnTo>
                  <a:pt x="848" y="51"/>
                </a:lnTo>
                <a:lnTo>
                  <a:pt x="932" y="34"/>
                </a:lnTo>
                <a:lnTo>
                  <a:pt x="1000" y="0"/>
                </a:lnTo>
                <a:lnTo>
                  <a:pt x="1000" y="102"/>
                </a:lnTo>
                <a:lnTo>
                  <a:pt x="831" y="186"/>
                </a:lnTo>
                <a:lnTo>
                  <a:pt x="678" y="254"/>
                </a:lnTo>
                <a:lnTo>
                  <a:pt x="543" y="321"/>
                </a:lnTo>
                <a:lnTo>
                  <a:pt x="441" y="355"/>
                </a:lnTo>
                <a:lnTo>
                  <a:pt x="339" y="406"/>
                </a:lnTo>
                <a:lnTo>
                  <a:pt x="272" y="423"/>
                </a:lnTo>
                <a:lnTo>
                  <a:pt x="238" y="440"/>
                </a:lnTo>
                <a:lnTo>
                  <a:pt x="204" y="440"/>
                </a:lnTo>
                <a:lnTo>
                  <a:pt x="170" y="440"/>
                </a:lnTo>
                <a:lnTo>
                  <a:pt x="153" y="423"/>
                </a:lnTo>
                <a:lnTo>
                  <a:pt x="119" y="406"/>
                </a:lnTo>
                <a:lnTo>
                  <a:pt x="85" y="372"/>
                </a:lnTo>
                <a:lnTo>
                  <a:pt x="51" y="338"/>
                </a:lnTo>
                <a:lnTo>
                  <a:pt x="34" y="321"/>
                </a:lnTo>
                <a:lnTo>
                  <a:pt x="17" y="304"/>
                </a:lnTo>
                <a:lnTo>
                  <a:pt x="0" y="287"/>
                </a:lnTo>
                <a:lnTo>
                  <a:pt x="17" y="271"/>
                </a:lnTo>
                <a:lnTo>
                  <a:pt x="34" y="271"/>
                </a:lnTo>
                <a:lnTo>
                  <a:pt x="68" y="271"/>
                </a:lnTo>
                <a:lnTo>
                  <a:pt x="119" y="254"/>
                </a:lnTo>
                <a:lnTo>
                  <a:pt x="204" y="254"/>
                </a:lnTo>
                <a:lnTo>
                  <a:pt x="272" y="237"/>
                </a:lnTo>
                <a:lnTo>
                  <a:pt x="305" y="220"/>
                </a:lnTo>
                <a:lnTo>
                  <a:pt x="339" y="203"/>
                </a:lnTo>
                <a:lnTo>
                  <a:pt x="390" y="203"/>
                </a:lnTo>
                <a:lnTo>
                  <a:pt x="424" y="186"/>
                </a:lnTo>
                <a:lnTo>
                  <a:pt x="475" y="169"/>
                </a:lnTo>
                <a:lnTo>
                  <a:pt x="543" y="152"/>
                </a:lnTo>
                <a:lnTo>
                  <a:pt x="610" y="13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42"/>
          <p:cNvSpPr/>
          <p:nvPr>
            <p:custDataLst>
              <p:tags r:id="rId16"/>
            </p:custDataLst>
          </p:nvPr>
        </p:nvSpPr>
        <p:spPr>
          <a:xfrm>
            <a:off x="9678988" y="1379538"/>
            <a:ext cx="817562" cy="760412"/>
          </a:xfrm>
          <a:custGeom>
            <a:avLst/>
            <a:gdLst>
              <a:gd name="txL" fmla="*/ 0 w 1287"/>
              <a:gd name="txT" fmla="*/ 0 h 1199"/>
              <a:gd name="txR" fmla="*/ 1287 w 1287"/>
              <a:gd name="txB" fmla="*/ 1199 h 1199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287" h="1199">
                <a:moveTo>
                  <a:pt x="1236" y="1047"/>
                </a:moveTo>
                <a:lnTo>
                  <a:pt x="1152" y="1098"/>
                </a:lnTo>
                <a:lnTo>
                  <a:pt x="1033" y="1132"/>
                </a:lnTo>
                <a:lnTo>
                  <a:pt x="965" y="1149"/>
                </a:lnTo>
                <a:lnTo>
                  <a:pt x="881" y="1166"/>
                </a:lnTo>
                <a:lnTo>
                  <a:pt x="796" y="1182"/>
                </a:lnTo>
                <a:lnTo>
                  <a:pt x="711" y="1182"/>
                </a:lnTo>
                <a:lnTo>
                  <a:pt x="609" y="1199"/>
                </a:lnTo>
                <a:lnTo>
                  <a:pt x="525" y="1199"/>
                </a:lnTo>
                <a:lnTo>
                  <a:pt x="440" y="1182"/>
                </a:lnTo>
                <a:lnTo>
                  <a:pt x="372" y="1166"/>
                </a:lnTo>
                <a:lnTo>
                  <a:pt x="305" y="1149"/>
                </a:lnTo>
                <a:lnTo>
                  <a:pt x="237" y="1132"/>
                </a:lnTo>
                <a:lnTo>
                  <a:pt x="186" y="1098"/>
                </a:lnTo>
                <a:lnTo>
                  <a:pt x="152" y="1047"/>
                </a:lnTo>
                <a:lnTo>
                  <a:pt x="135" y="1030"/>
                </a:lnTo>
                <a:lnTo>
                  <a:pt x="135" y="997"/>
                </a:lnTo>
                <a:lnTo>
                  <a:pt x="118" y="963"/>
                </a:lnTo>
                <a:lnTo>
                  <a:pt x="101" y="912"/>
                </a:lnTo>
                <a:lnTo>
                  <a:pt x="101" y="845"/>
                </a:lnTo>
                <a:lnTo>
                  <a:pt x="101" y="777"/>
                </a:lnTo>
                <a:lnTo>
                  <a:pt x="84" y="709"/>
                </a:lnTo>
                <a:lnTo>
                  <a:pt x="84" y="625"/>
                </a:lnTo>
                <a:lnTo>
                  <a:pt x="84" y="540"/>
                </a:lnTo>
                <a:lnTo>
                  <a:pt x="84" y="473"/>
                </a:lnTo>
                <a:lnTo>
                  <a:pt x="84" y="405"/>
                </a:lnTo>
                <a:lnTo>
                  <a:pt x="84" y="355"/>
                </a:lnTo>
                <a:lnTo>
                  <a:pt x="67" y="304"/>
                </a:lnTo>
                <a:lnTo>
                  <a:pt x="67" y="270"/>
                </a:lnTo>
                <a:lnTo>
                  <a:pt x="67" y="236"/>
                </a:lnTo>
                <a:lnTo>
                  <a:pt x="67" y="203"/>
                </a:lnTo>
                <a:lnTo>
                  <a:pt x="50" y="135"/>
                </a:lnTo>
                <a:lnTo>
                  <a:pt x="17" y="67"/>
                </a:lnTo>
                <a:lnTo>
                  <a:pt x="0" y="50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50" y="0"/>
                </a:lnTo>
                <a:lnTo>
                  <a:pt x="84" y="0"/>
                </a:lnTo>
                <a:lnTo>
                  <a:pt x="118" y="17"/>
                </a:lnTo>
                <a:lnTo>
                  <a:pt x="169" y="50"/>
                </a:lnTo>
                <a:lnTo>
                  <a:pt x="203" y="67"/>
                </a:lnTo>
                <a:lnTo>
                  <a:pt x="237" y="84"/>
                </a:lnTo>
                <a:lnTo>
                  <a:pt x="254" y="118"/>
                </a:lnTo>
                <a:lnTo>
                  <a:pt x="254" y="135"/>
                </a:lnTo>
                <a:lnTo>
                  <a:pt x="254" y="186"/>
                </a:lnTo>
                <a:lnTo>
                  <a:pt x="237" y="253"/>
                </a:lnTo>
                <a:lnTo>
                  <a:pt x="220" y="304"/>
                </a:lnTo>
                <a:lnTo>
                  <a:pt x="220" y="388"/>
                </a:lnTo>
                <a:lnTo>
                  <a:pt x="203" y="490"/>
                </a:lnTo>
                <a:lnTo>
                  <a:pt x="203" y="608"/>
                </a:lnTo>
                <a:lnTo>
                  <a:pt x="203" y="743"/>
                </a:lnTo>
                <a:lnTo>
                  <a:pt x="220" y="845"/>
                </a:lnTo>
                <a:lnTo>
                  <a:pt x="237" y="912"/>
                </a:lnTo>
                <a:lnTo>
                  <a:pt x="254" y="946"/>
                </a:lnTo>
                <a:lnTo>
                  <a:pt x="288" y="980"/>
                </a:lnTo>
                <a:lnTo>
                  <a:pt x="338" y="997"/>
                </a:lnTo>
                <a:lnTo>
                  <a:pt x="389" y="1014"/>
                </a:lnTo>
                <a:lnTo>
                  <a:pt x="457" y="1030"/>
                </a:lnTo>
                <a:lnTo>
                  <a:pt x="525" y="1030"/>
                </a:lnTo>
                <a:lnTo>
                  <a:pt x="593" y="1030"/>
                </a:lnTo>
                <a:lnTo>
                  <a:pt x="745" y="1014"/>
                </a:lnTo>
                <a:lnTo>
                  <a:pt x="830" y="997"/>
                </a:lnTo>
                <a:lnTo>
                  <a:pt x="881" y="980"/>
                </a:lnTo>
                <a:lnTo>
                  <a:pt x="948" y="963"/>
                </a:lnTo>
                <a:lnTo>
                  <a:pt x="999" y="946"/>
                </a:lnTo>
                <a:lnTo>
                  <a:pt x="1033" y="895"/>
                </a:lnTo>
                <a:lnTo>
                  <a:pt x="1067" y="845"/>
                </a:lnTo>
                <a:lnTo>
                  <a:pt x="1084" y="794"/>
                </a:lnTo>
                <a:lnTo>
                  <a:pt x="1101" y="709"/>
                </a:lnTo>
                <a:lnTo>
                  <a:pt x="1118" y="642"/>
                </a:lnTo>
                <a:lnTo>
                  <a:pt x="1118" y="591"/>
                </a:lnTo>
                <a:lnTo>
                  <a:pt x="1135" y="557"/>
                </a:lnTo>
                <a:lnTo>
                  <a:pt x="1152" y="540"/>
                </a:lnTo>
                <a:lnTo>
                  <a:pt x="1152" y="557"/>
                </a:lnTo>
                <a:lnTo>
                  <a:pt x="1169" y="591"/>
                </a:lnTo>
                <a:lnTo>
                  <a:pt x="1186" y="625"/>
                </a:lnTo>
                <a:lnTo>
                  <a:pt x="1202" y="693"/>
                </a:lnTo>
                <a:lnTo>
                  <a:pt x="1202" y="777"/>
                </a:lnTo>
                <a:lnTo>
                  <a:pt x="1219" y="828"/>
                </a:lnTo>
                <a:lnTo>
                  <a:pt x="1253" y="878"/>
                </a:lnTo>
                <a:lnTo>
                  <a:pt x="1270" y="929"/>
                </a:lnTo>
                <a:lnTo>
                  <a:pt x="1287" y="963"/>
                </a:lnTo>
                <a:lnTo>
                  <a:pt x="1287" y="997"/>
                </a:lnTo>
                <a:lnTo>
                  <a:pt x="1270" y="1030"/>
                </a:lnTo>
                <a:lnTo>
                  <a:pt x="1236" y="104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44"/>
          <p:cNvSpPr/>
          <p:nvPr>
            <p:custDataLst>
              <p:tags r:id="rId17"/>
            </p:custDataLst>
          </p:nvPr>
        </p:nvSpPr>
        <p:spPr>
          <a:xfrm>
            <a:off x="9183688" y="2247900"/>
            <a:ext cx="150812" cy="987425"/>
          </a:xfrm>
          <a:custGeom>
            <a:avLst/>
            <a:gdLst>
              <a:gd name="txL" fmla="*/ 0 w 237"/>
              <a:gd name="txT" fmla="*/ 0 h 1555"/>
              <a:gd name="txR" fmla="*/ 237 w 237"/>
              <a:gd name="txB" fmla="*/ 1555 h 1555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36" h="1555">
                <a:moveTo>
                  <a:pt x="17" y="17"/>
                </a:moveTo>
                <a:lnTo>
                  <a:pt x="17" y="17"/>
                </a:lnTo>
                <a:lnTo>
                  <a:pt x="51" y="0"/>
                </a:lnTo>
                <a:lnTo>
                  <a:pt x="85" y="0"/>
                </a:lnTo>
                <a:lnTo>
                  <a:pt x="119" y="17"/>
                </a:lnTo>
                <a:lnTo>
                  <a:pt x="170" y="34"/>
                </a:lnTo>
                <a:lnTo>
                  <a:pt x="187" y="34"/>
                </a:lnTo>
                <a:lnTo>
                  <a:pt x="204" y="34"/>
                </a:lnTo>
                <a:lnTo>
                  <a:pt x="220" y="34"/>
                </a:lnTo>
                <a:lnTo>
                  <a:pt x="220" y="68"/>
                </a:lnTo>
                <a:lnTo>
                  <a:pt x="237" y="102"/>
                </a:lnTo>
                <a:lnTo>
                  <a:pt x="237" y="136"/>
                </a:lnTo>
                <a:lnTo>
                  <a:pt x="237" y="169"/>
                </a:lnTo>
                <a:lnTo>
                  <a:pt x="237" y="203"/>
                </a:lnTo>
                <a:lnTo>
                  <a:pt x="237" y="254"/>
                </a:lnTo>
                <a:lnTo>
                  <a:pt x="237" y="321"/>
                </a:lnTo>
                <a:lnTo>
                  <a:pt x="237" y="389"/>
                </a:lnTo>
                <a:lnTo>
                  <a:pt x="220" y="457"/>
                </a:lnTo>
                <a:lnTo>
                  <a:pt x="220" y="558"/>
                </a:lnTo>
                <a:lnTo>
                  <a:pt x="220" y="659"/>
                </a:lnTo>
                <a:lnTo>
                  <a:pt x="220" y="845"/>
                </a:lnTo>
                <a:lnTo>
                  <a:pt x="204" y="1014"/>
                </a:lnTo>
                <a:lnTo>
                  <a:pt x="204" y="1183"/>
                </a:lnTo>
                <a:lnTo>
                  <a:pt x="187" y="1301"/>
                </a:lnTo>
                <a:lnTo>
                  <a:pt x="187" y="1369"/>
                </a:lnTo>
                <a:lnTo>
                  <a:pt x="187" y="1420"/>
                </a:lnTo>
                <a:lnTo>
                  <a:pt x="170" y="1453"/>
                </a:lnTo>
                <a:lnTo>
                  <a:pt x="170" y="1487"/>
                </a:lnTo>
                <a:lnTo>
                  <a:pt x="153" y="1521"/>
                </a:lnTo>
                <a:lnTo>
                  <a:pt x="153" y="1538"/>
                </a:lnTo>
                <a:lnTo>
                  <a:pt x="136" y="1538"/>
                </a:lnTo>
                <a:lnTo>
                  <a:pt x="136" y="1555"/>
                </a:lnTo>
                <a:lnTo>
                  <a:pt x="102" y="1538"/>
                </a:lnTo>
                <a:lnTo>
                  <a:pt x="85" y="1521"/>
                </a:lnTo>
                <a:lnTo>
                  <a:pt x="68" y="1487"/>
                </a:lnTo>
                <a:lnTo>
                  <a:pt x="51" y="1453"/>
                </a:lnTo>
                <a:lnTo>
                  <a:pt x="17" y="1403"/>
                </a:lnTo>
                <a:lnTo>
                  <a:pt x="0" y="1369"/>
                </a:lnTo>
                <a:lnTo>
                  <a:pt x="0" y="1335"/>
                </a:lnTo>
                <a:lnTo>
                  <a:pt x="0" y="1301"/>
                </a:lnTo>
                <a:lnTo>
                  <a:pt x="0" y="1268"/>
                </a:lnTo>
                <a:lnTo>
                  <a:pt x="34" y="1200"/>
                </a:lnTo>
                <a:lnTo>
                  <a:pt x="34" y="1183"/>
                </a:lnTo>
                <a:lnTo>
                  <a:pt x="51" y="1149"/>
                </a:lnTo>
                <a:lnTo>
                  <a:pt x="51" y="1099"/>
                </a:lnTo>
                <a:lnTo>
                  <a:pt x="68" y="1031"/>
                </a:lnTo>
                <a:lnTo>
                  <a:pt x="68" y="963"/>
                </a:lnTo>
                <a:lnTo>
                  <a:pt x="85" y="862"/>
                </a:lnTo>
                <a:lnTo>
                  <a:pt x="85" y="761"/>
                </a:lnTo>
                <a:lnTo>
                  <a:pt x="85" y="642"/>
                </a:lnTo>
                <a:lnTo>
                  <a:pt x="85" y="524"/>
                </a:lnTo>
                <a:lnTo>
                  <a:pt x="102" y="423"/>
                </a:lnTo>
                <a:lnTo>
                  <a:pt x="85" y="321"/>
                </a:lnTo>
                <a:lnTo>
                  <a:pt x="85" y="254"/>
                </a:lnTo>
                <a:lnTo>
                  <a:pt x="85" y="186"/>
                </a:lnTo>
                <a:lnTo>
                  <a:pt x="68" y="136"/>
                </a:lnTo>
                <a:lnTo>
                  <a:pt x="68" y="102"/>
                </a:lnTo>
                <a:lnTo>
                  <a:pt x="51" y="85"/>
                </a:lnTo>
                <a:lnTo>
                  <a:pt x="17" y="68"/>
                </a:lnTo>
                <a:lnTo>
                  <a:pt x="17" y="51"/>
                </a:lnTo>
                <a:lnTo>
                  <a:pt x="0" y="34"/>
                </a:lnTo>
                <a:lnTo>
                  <a:pt x="17" y="1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45"/>
          <p:cNvSpPr/>
          <p:nvPr>
            <p:custDataLst>
              <p:tags r:id="rId18"/>
            </p:custDataLst>
          </p:nvPr>
        </p:nvSpPr>
        <p:spPr>
          <a:xfrm>
            <a:off x="9291638" y="2182813"/>
            <a:ext cx="752475" cy="1104900"/>
          </a:xfrm>
          <a:custGeom>
            <a:avLst/>
            <a:gdLst>
              <a:gd name="txL" fmla="*/ 0 w 1186"/>
              <a:gd name="txT" fmla="*/ 0 h 1740"/>
              <a:gd name="txR" fmla="*/ 1186 w 1186"/>
              <a:gd name="txB" fmla="*/ 1740 h 174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186" h="1740">
                <a:moveTo>
                  <a:pt x="372" y="220"/>
                </a:moveTo>
                <a:lnTo>
                  <a:pt x="254" y="220"/>
                </a:lnTo>
                <a:lnTo>
                  <a:pt x="169" y="237"/>
                </a:lnTo>
                <a:lnTo>
                  <a:pt x="67" y="237"/>
                </a:lnTo>
                <a:lnTo>
                  <a:pt x="0" y="237"/>
                </a:lnTo>
                <a:lnTo>
                  <a:pt x="0" y="135"/>
                </a:lnTo>
                <a:lnTo>
                  <a:pt x="135" y="135"/>
                </a:lnTo>
                <a:lnTo>
                  <a:pt x="254" y="118"/>
                </a:lnTo>
                <a:lnTo>
                  <a:pt x="389" y="118"/>
                </a:lnTo>
                <a:lnTo>
                  <a:pt x="525" y="84"/>
                </a:lnTo>
                <a:lnTo>
                  <a:pt x="593" y="84"/>
                </a:lnTo>
                <a:lnTo>
                  <a:pt x="643" y="68"/>
                </a:lnTo>
                <a:lnTo>
                  <a:pt x="745" y="51"/>
                </a:lnTo>
                <a:lnTo>
                  <a:pt x="813" y="34"/>
                </a:lnTo>
                <a:lnTo>
                  <a:pt x="864" y="17"/>
                </a:lnTo>
                <a:lnTo>
                  <a:pt x="915" y="0"/>
                </a:lnTo>
                <a:lnTo>
                  <a:pt x="948" y="0"/>
                </a:lnTo>
                <a:lnTo>
                  <a:pt x="965" y="17"/>
                </a:lnTo>
                <a:lnTo>
                  <a:pt x="999" y="34"/>
                </a:lnTo>
                <a:lnTo>
                  <a:pt x="1050" y="51"/>
                </a:lnTo>
                <a:lnTo>
                  <a:pt x="1101" y="84"/>
                </a:lnTo>
                <a:lnTo>
                  <a:pt x="1135" y="118"/>
                </a:lnTo>
                <a:lnTo>
                  <a:pt x="1169" y="152"/>
                </a:lnTo>
                <a:lnTo>
                  <a:pt x="1186" y="186"/>
                </a:lnTo>
                <a:lnTo>
                  <a:pt x="1186" y="203"/>
                </a:lnTo>
                <a:lnTo>
                  <a:pt x="1169" y="237"/>
                </a:lnTo>
                <a:lnTo>
                  <a:pt x="1152" y="270"/>
                </a:lnTo>
                <a:lnTo>
                  <a:pt x="1135" y="287"/>
                </a:lnTo>
                <a:lnTo>
                  <a:pt x="1135" y="321"/>
                </a:lnTo>
                <a:lnTo>
                  <a:pt x="1135" y="372"/>
                </a:lnTo>
                <a:lnTo>
                  <a:pt x="1118" y="439"/>
                </a:lnTo>
                <a:lnTo>
                  <a:pt x="1118" y="524"/>
                </a:lnTo>
                <a:lnTo>
                  <a:pt x="1135" y="608"/>
                </a:lnTo>
                <a:lnTo>
                  <a:pt x="1135" y="726"/>
                </a:lnTo>
                <a:lnTo>
                  <a:pt x="1135" y="862"/>
                </a:lnTo>
                <a:lnTo>
                  <a:pt x="1135" y="1014"/>
                </a:lnTo>
                <a:lnTo>
                  <a:pt x="1135" y="1132"/>
                </a:lnTo>
                <a:lnTo>
                  <a:pt x="1135" y="1250"/>
                </a:lnTo>
                <a:lnTo>
                  <a:pt x="1135" y="1335"/>
                </a:lnTo>
                <a:lnTo>
                  <a:pt x="1118" y="1419"/>
                </a:lnTo>
                <a:lnTo>
                  <a:pt x="1101" y="1487"/>
                </a:lnTo>
                <a:lnTo>
                  <a:pt x="1084" y="1554"/>
                </a:lnTo>
                <a:lnTo>
                  <a:pt x="1067" y="1605"/>
                </a:lnTo>
                <a:lnTo>
                  <a:pt x="1016" y="1656"/>
                </a:lnTo>
                <a:lnTo>
                  <a:pt x="982" y="1706"/>
                </a:lnTo>
                <a:lnTo>
                  <a:pt x="965" y="1740"/>
                </a:lnTo>
                <a:lnTo>
                  <a:pt x="931" y="1740"/>
                </a:lnTo>
                <a:lnTo>
                  <a:pt x="915" y="1740"/>
                </a:lnTo>
                <a:lnTo>
                  <a:pt x="898" y="1723"/>
                </a:lnTo>
                <a:lnTo>
                  <a:pt x="881" y="1690"/>
                </a:lnTo>
                <a:lnTo>
                  <a:pt x="864" y="1656"/>
                </a:lnTo>
                <a:lnTo>
                  <a:pt x="830" y="1588"/>
                </a:lnTo>
                <a:lnTo>
                  <a:pt x="796" y="1537"/>
                </a:lnTo>
                <a:lnTo>
                  <a:pt x="745" y="1504"/>
                </a:lnTo>
                <a:lnTo>
                  <a:pt x="694" y="1453"/>
                </a:lnTo>
                <a:lnTo>
                  <a:pt x="643" y="1419"/>
                </a:lnTo>
                <a:lnTo>
                  <a:pt x="610" y="1402"/>
                </a:lnTo>
                <a:lnTo>
                  <a:pt x="593" y="1369"/>
                </a:lnTo>
                <a:lnTo>
                  <a:pt x="593" y="1352"/>
                </a:lnTo>
                <a:lnTo>
                  <a:pt x="627" y="1352"/>
                </a:lnTo>
                <a:lnTo>
                  <a:pt x="660" y="1352"/>
                </a:lnTo>
                <a:lnTo>
                  <a:pt x="711" y="1369"/>
                </a:lnTo>
                <a:lnTo>
                  <a:pt x="762" y="1385"/>
                </a:lnTo>
                <a:lnTo>
                  <a:pt x="813" y="1385"/>
                </a:lnTo>
                <a:lnTo>
                  <a:pt x="847" y="1385"/>
                </a:lnTo>
                <a:lnTo>
                  <a:pt x="881" y="1385"/>
                </a:lnTo>
                <a:lnTo>
                  <a:pt x="915" y="1369"/>
                </a:lnTo>
                <a:lnTo>
                  <a:pt x="931" y="1352"/>
                </a:lnTo>
                <a:lnTo>
                  <a:pt x="948" y="1318"/>
                </a:lnTo>
                <a:lnTo>
                  <a:pt x="965" y="1267"/>
                </a:lnTo>
                <a:lnTo>
                  <a:pt x="965" y="1233"/>
                </a:lnTo>
                <a:lnTo>
                  <a:pt x="965" y="1200"/>
                </a:lnTo>
                <a:lnTo>
                  <a:pt x="965" y="1149"/>
                </a:lnTo>
                <a:lnTo>
                  <a:pt x="965" y="1081"/>
                </a:lnTo>
                <a:lnTo>
                  <a:pt x="965" y="997"/>
                </a:lnTo>
                <a:lnTo>
                  <a:pt x="965" y="912"/>
                </a:lnTo>
                <a:lnTo>
                  <a:pt x="965" y="811"/>
                </a:lnTo>
                <a:lnTo>
                  <a:pt x="965" y="710"/>
                </a:lnTo>
                <a:lnTo>
                  <a:pt x="948" y="591"/>
                </a:lnTo>
                <a:lnTo>
                  <a:pt x="948" y="490"/>
                </a:lnTo>
                <a:lnTo>
                  <a:pt x="948" y="405"/>
                </a:lnTo>
                <a:lnTo>
                  <a:pt x="931" y="338"/>
                </a:lnTo>
                <a:lnTo>
                  <a:pt x="931" y="287"/>
                </a:lnTo>
                <a:lnTo>
                  <a:pt x="915" y="237"/>
                </a:lnTo>
                <a:lnTo>
                  <a:pt x="898" y="220"/>
                </a:lnTo>
                <a:lnTo>
                  <a:pt x="898" y="203"/>
                </a:lnTo>
                <a:lnTo>
                  <a:pt x="864" y="186"/>
                </a:lnTo>
                <a:lnTo>
                  <a:pt x="830" y="169"/>
                </a:lnTo>
                <a:lnTo>
                  <a:pt x="779" y="169"/>
                </a:lnTo>
                <a:lnTo>
                  <a:pt x="728" y="169"/>
                </a:lnTo>
                <a:lnTo>
                  <a:pt x="643" y="169"/>
                </a:lnTo>
                <a:lnTo>
                  <a:pt x="559" y="186"/>
                </a:lnTo>
                <a:lnTo>
                  <a:pt x="474" y="203"/>
                </a:lnTo>
                <a:lnTo>
                  <a:pt x="372" y="22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46"/>
          <p:cNvSpPr/>
          <p:nvPr>
            <p:custDataLst>
              <p:tags r:id="rId19"/>
            </p:custDataLst>
          </p:nvPr>
        </p:nvSpPr>
        <p:spPr>
          <a:xfrm>
            <a:off x="9291638" y="2462213"/>
            <a:ext cx="473075" cy="117475"/>
          </a:xfrm>
          <a:custGeom>
            <a:avLst/>
            <a:gdLst>
              <a:gd name="txL" fmla="*/ 0 w 745"/>
              <a:gd name="txT" fmla="*/ 0 h 186"/>
              <a:gd name="txR" fmla="*/ 745 w 745"/>
              <a:gd name="txB" fmla="*/ 186 h 18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745" h="186">
                <a:moveTo>
                  <a:pt x="34" y="68"/>
                </a:moveTo>
                <a:lnTo>
                  <a:pt x="186" y="51"/>
                </a:lnTo>
                <a:lnTo>
                  <a:pt x="355" y="17"/>
                </a:lnTo>
                <a:lnTo>
                  <a:pt x="440" y="17"/>
                </a:lnTo>
                <a:lnTo>
                  <a:pt x="491" y="0"/>
                </a:lnTo>
                <a:lnTo>
                  <a:pt x="542" y="0"/>
                </a:lnTo>
                <a:lnTo>
                  <a:pt x="576" y="0"/>
                </a:lnTo>
                <a:lnTo>
                  <a:pt x="627" y="0"/>
                </a:lnTo>
                <a:lnTo>
                  <a:pt x="677" y="17"/>
                </a:lnTo>
                <a:lnTo>
                  <a:pt x="711" y="17"/>
                </a:lnTo>
                <a:lnTo>
                  <a:pt x="728" y="34"/>
                </a:lnTo>
                <a:lnTo>
                  <a:pt x="728" y="51"/>
                </a:lnTo>
                <a:lnTo>
                  <a:pt x="745" y="68"/>
                </a:lnTo>
                <a:lnTo>
                  <a:pt x="728" y="68"/>
                </a:lnTo>
                <a:lnTo>
                  <a:pt x="694" y="85"/>
                </a:lnTo>
                <a:lnTo>
                  <a:pt x="627" y="102"/>
                </a:lnTo>
                <a:lnTo>
                  <a:pt x="576" y="119"/>
                </a:lnTo>
                <a:lnTo>
                  <a:pt x="525" y="119"/>
                </a:lnTo>
                <a:lnTo>
                  <a:pt x="406" y="152"/>
                </a:lnTo>
                <a:lnTo>
                  <a:pt x="288" y="169"/>
                </a:lnTo>
                <a:lnTo>
                  <a:pt x="152" y="169"/>
                </a:lnTo>
                <a:lnTo>
                  <a:pt x="0" y="186"/>
                </a:lnTo>
                <a:lnTo>
                  <a:pt x="34" y="6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47"/>
          <p:cNvSpPr/>
          <p:nvPr>
            <p:custDataLst>
              <p:tags r:id="rId20"/>
            </p:custDataLst>
          </p:nvPr>
        </p:nvSpPr>
        <p:spPr>
          <a:xfrm>
            <a:off x="9291638" y="2698750"/>
            <a:ext cx="473075" cy="117475"/>
          </a:xfrm>
          <a:custGeom>
            <a:avLst/>
            <a:gdLst>
              <a:gd name="txL" fmla="*/ 0 w 745"/>
              <a:gd name="txT" fmla="*/ 0 h 186"/>
              <a:gd name="txR" fmla="*/ 745 w 745"/>
              <a:gd name="txB" fmla="*/ 186 h 18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745" h="186">
                <a:moveTo>
                  <a:pt x="593" y="101"/>
                </a:moveTo>
                <a:lnTo>
                  <a:pt x="559" y="118"/>
                </a:lnTo>
                <a:lnTo>
                  <a:pt x="508" y="118"/>
                </a:lnTo>
                <a:lnTo>
                  <a:pt x="440" y="135"/>
                </a:lnTo>
                <a:lnTo>
                  <a:pt x="372" y="135"/>
                </a:lnTo>
                <a:lnTo>
                  <a:pt x="288" y="152"/>
                </a:lnTo>
                <a:lnTo>
                  <a:pt x="203" y="169"/>
                </a:lnTo>
                <a:lnTo>
                  <a:pt x="101" y="186"/>
                </a:lnTo>
                <a:lnTo>
                  <a:pt x="0" y="186"/>
                </a:lnTo>
                <a:lnTo>
                  <a:pt x="0" y="101"/>
                </a:lnTo>
                <a:lnTo>
                  <a:pt x="118" y="68"/>
                </a:lnTo>
                <a:lnTo>
                  <a:pt x="220" y="51"/>
                </a:lnTo>
                <a:lnTo>
                  <a:pt x="305" y="34"/>
                </a:lnTo>
                <a:lnTo>
                  <a:pt x="389" y="17"/>
                </a:lnTo>
                <a:lnTo>
                  <a:pt x="457" y="0"/>
                </a:lnTo>
                <a:lnTo>
                  <a:pt x="508" y="0"/>
                </a:lnTo>
                <a:lnTo>
                  <a:pt x="542" y="0"/>
                </a:lnTo>
                <a:lnTo>
                  <a:pt x="559" y="0"/>
                </a:lnTo>
                <a:lnTo>
                  <a:pt x="627" y="0"/>
                </a:lnTo>
                <a:lnTo>
                  <a:pt x="677" y="0"/>
                </a:lnTo>
                <a:lnTo>
                  <a:pt x="711" y="17"/>
                </a:lnTo>
                <a:lnTo>
                  <a:pt x="728" y="34"/>
                </a:lnTo>
                <a:lnTo>
                  <a:pt x="728" y="51"/>
                </a:lnTo>
                <a:lnTo>
                  <a:pt x="745" y="51"/>
                </a:lnTo>
                <a:lnTo>
                  <a:pt x="728" y="68"/>
                </a:lnTo>
                <a:lnTo>
                  <a:pt x="694" y="84"/>
                </a:lnTo>
                <a:lnTo>
                  <a:pt x="660" y="101"/>
                </a:lnTo>
                <a:lnTo>
                  <a:pt x="593" y="10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1" grpId="0"/>
      <p:bldP spid="29" grpId="0"/>
      <p:bldP spid="27" grpId="0"/>
      <p:bldP spid="7" grpId="0"/>
      <p:bldP spid="8" grpId="0"/>
      <p:bldP spid="101" grpId="0"/>
      <p:bldP spid="1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76350" y="297942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上下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extBox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6350" y="391033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笔画：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十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75715" y="344995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田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n-cs"/>
              <a:sym typeface="+mn-ea"/>
            </a:endParaRPr>
          </a:p>
        </p:txBody>
      </p:sp>
      <p:sp>
        <p:nvSpPr>
          <p:cNvPr id="31749" name="矩形 4"/>
          <p:cNvSpPr/>
          <p:nvPr>
            <p:custDataLst>
              <p:tags r:id="rId4"/>
            </p:custDataLst>
          </p:nvPr>
        </p:nvSpPr>
        <p:spPr>
          <a:xfrm>
            <a:off x="1619568" y="1335088"/>
            <a:ext cx="1203325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zh-CN" altLang="en-US" sz="8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留</a:t>
            </a:r>
            <a:endParaRPr lang="zh-CN" altLang="en-US" sz="8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矩形 28"/>
          <p:cNvSpPr/>
          <p:nvPr>
            <p:custDataLst>
              <p:tags r:id="rId5"/>
            </p:custDataLst>
          </p:nvPr>
        </p:nvSpPr>
        <p:spPr>
          <a:xfrm>
            <a:off x="1619885" y="669608"/>
            <a:ext cx="13985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liú </a:t>
            </a:r>
            <a:endParaRPr lang="en-US" altLang="zh-CN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82370" y="4435475"/>
            <a:ext cx="319976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留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下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保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留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	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76350" y="250888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音节：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L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1" name="文本框 100"/>
          <p:cNvSpPr txBox="1"/>
          <p:nvPr>
            <p:custDataLst>
              <p:tags r:id="rId8"/>
            </p:custDataLst>
          </p:nvPr>
        </p:nvSpPr>
        <p:spPr>
          <a:xfrm>
            <a:off x="4381500" y="2211705"/>
            <a:ext cx="1708785" cy="4476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/>
              <a:t>     </a:t>
            </a:r>
            <a:r>
              <a:rPr lang="zh-CN" altLang="en-US" sz="2400">
                <a:solidFill>
                  <a:srgbClr val="FF0000"/>
                </a:solidFill>
              </a:rPr>
              <a:t>看笔顺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59" name="右箭头 158"/>
          <p:cNvSpPr/>
          <p:nvPr>
            <p:custDataLst>
              <p:tags r:id="rId9"/>
            </p:custDataLst>
          </p:nvPr>
        </p:nvSpPr>
        <p:spPr>
          <a:xfrm>
            <a:off x="4248150" y="2528570"/>
            <a:ext cx="2211705" cy="739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4" name="Group 47"/>
          <p:cNvGraphicFramePr>
            <a:graphicFrameLocks noGrp="1"/>
          </p:cNvGraphicFramePr>
          <p:nvPr>
            <p:custDataLst>
              <p:tags r:id="rId10"/>
            </p:custDataLst>
          </p:nvPr>
        </p:nvGraphicFramePr>
        <p:xfrm>
          <a:off x="7533958" y="1080770"/>
          <a:ext cx="2590800" cy="2592388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290102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2286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Freeform 48"/>
          <p:cNvSpPr/>
          <p:nvPr>
            <p:custDataLst>
              <p:tags r:id="rId11"/>
            </p:custDataLst>
          </p:nvPr>
        </p:nvSpPr>
        <p:spPr>
          <a:xfrm>
            <a:off x="8761095" y="1620520"/>
            <a:ext cx="935038" cy="739775"/>
          </a:xfrm>
          <a:custGeom>
            <a:avLst/>
            <a:gdLst>
              <a:gd name="txL" fmla="*/ 0 w 1474"/>
              <a:gd name="txT" fmla="*/ 0 h 1166"/>
              <a:gd name="txR" fmla="*/ 1474 w 1474"/>
              <a:gd name="txB" fmla="*/ 1166 h 116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474" h="1166">
                <a:moveTo>
                  <a:pt x="1322" y="102"/>
                </a:moveTo>
                <a:lnTo>
                  <a:pt x="1389" y="152"/>
                </a:lnTo>
                <a:lnTo>
                  <a:pt x="1440" y="186"/>
                </a:lnTo>
                <a:lnTo>
                  <a:pt x="1457" y="203"/>
                </a:lnTo>
                <a:lnTo>
                  <a:pt x="1474" y="237"/>
                </a:lnTo>
                <a:lnTo>
                  <a:pt x="1457" y="254"/>
                </a:lnTo>
                <a:lnTo>
                  <a:pt x="1457" y="271"/>
                </a:lnTo>
                <a:lnTo>
                  <a:pt x="1423" y="304"/>
                </a:lnTo>
                <a:lnTo>
                  <a:pt x="1389" y="321"/>
                </a:lnTo>
                <a:lnTo>
                  <a:pt x="1372" y="355"/>
                </a:lnTo>
                <a:lnTo>
                  <a:pt x="1355" y="406"/>
                </a:lnTo>
                <a:lnTo>
                  <a:pt x="1339" y="473"/>
                </a:lnTo>
                <a:lnTo>
                  <a:pt x="1322" y="558"/>
                </a:lnTo>
                <a:lnTo>
                  <a:pt x="1305" y="625"/>
                </a:lnTo>
                <a:lnTo>
                  <a:pt x="1271" y="710"/>
                </a:lnTo>
                <a:lnTo>
                  <a:pt x="1220" y="794"/>
                </a:lnTo>
                <a:lnTo>
                  <a:pt x="1169" y="879"/>
                </a:lnTo>
                <a:lnTo>
                  <a:pt x="1118" y="963"/>
                </a:lnTo>
                <a:lnTo>
                  <a:pt x="1067" y="1031"/>
                </a:lnTo>
                <a:lnTo>
                  <a:pt x="1017" y="1082"/>
                </a:lnTo>
                <a:lnTo>
                  <a:pt x="966" y="1115"/>
                </a:lnTo>
                <a:lnTo>
                  <a:pt x="915" y="1149"/>
                </a:lnTo>
                <a:lnTo>
                  <a:pt x="881" y="1166"/>
                </a:lnTo>
                <a:lnTo>
                  <a:pt x="864" y="1166"/>
                </a:lnTo>
                <a:lnTo>
                  <a:pt x="830" y="1166"/>
                </a:lnTo>
                <a:lnTo>
                  <a:pt x="813" y="1149"/>
                </a:lnTo>
                <a:lnTo>
                  <a:pt x="813" y="1132"/>
                </a:lnTo>
                <a:lnTo>
                  <a:pt x="796" y="1098"/>
                </a:lnTo>
                <a:lnTo>
                  <a:pt x="796" y="1048"/>
                </a:lnTo>
                <a:lnTo>
                  <a:pt x="779" y="1014"/>
                </a:lnTo>
                <a:lnTo>
                  <a:pt x="746" y="980"/>
                </a:lnTo>
                <a:lnTo>
                  <a:pt x="695" y="929"/>
                </a:lnTo>
                <a:lnTo>
                  <a:pt x="627" y="896"/>
                </a:lnTo>
                <a:lnTo>
                  <a:pt x="593" y="862"/>
                </a:lnTo>
                <a:lnTo>
                  <a:pt x="576" y="845"/>
                </a:lnTo>
                <a:lnTo>
                  <a:pt x="576" y="828"/>
                </a:lnTo>
                <a:lnTo>
                  <a:pt x="610" y="811"/>
                </a:lnTo>
                <a:lnTo>
                  <a:pt x="644" y="828"/>
                </a:lnTo>
                <a:lnTo>
                  <a:pt x="695" y="828"/>
                </a:lnTo>
                <a:lnTo>
                  <a:pt x="746" y="845"/>
                </a:lnTo>
                <a:lnTo>
                  <a:pt x="779" y="862"/>
                </a:lnTo>
                <a:lnTo>
                  <a:pt x="830" y="862"/>
                </a:lnTo>
                <a:lnTo>
                  <a:pt x="864" y="862"/>
                </a:lnTo>
                <a:lnTo>
                  <a:pt x="881" y="845"/>
                </a:lnTo>
                <a:lnTo>
                  <a:pt x="915" y="828"/>
                </a:lnTo>
                <a:lnTo>
                  <a:pt x="932" y="811"/>
                </a:lnTo>
                <a:lnTo>
                  <a:pt x="966" y="794"/>
                </a:lnTo>
                <a:lnTo>
                  <a:pt x="983" y="761"/>
                </a:lnTo>
                <a:lnTo>
                  <a:pt x="1000" y="710"/>
                </a:lnTo>
                <a:lnTo>
                  <a:pt x="1034" y="659"/>
                </a:lnTo>
                <a:lnTo>
                  <a:pt x="1051" y="608"/>
                </a:lnTo>
                <a:lnTo>
                  <a:pt x="1084" y="490"/>
                </a:lnTo>
                <a:lnTo>
                  <a:pt x="1118" y="372"/>
                </a:lnTo>
                <a:lnTo>
                  <a:pt x="1118" y="338"/>
                </a:lnTo>
                <a:lnTo>
                  <a:pt x="1118" y="287"/>
                </a:lnTo>
                <a:lnTo>
                  <a:pt x="1101" y="254"/>
                </a:lnTo>
                <a:lnTo>
                  <a:pt x="1101" y="237"/>
                </a:lnTo>
                <a:lnTo>
                  <a:pt x="1051" y="203"/>
                </a:lnTo>
                <a:lnTo>
                  <a:pt x="983" y="186"/>
                </a:lnTo>
                <a:lnTo>
                  <a:pt x="932" y="203"/>
                </a:lnTo>
                <a:lnTo>
                  <a:pt x="881" y="220"/>
                </a:lnTo>
                <a:lnTo>
                  <a:pt x="813" y="220"/>
                </a:lnTo>
                <a:lnTo>
                  <a:pt x="729" y="237"/>
                </a:lnTo>
                <a:lnTo>
                  <a:pt x="559" y="271"/>
                </a:lnTo>
                <a:lnTo>
                  <a:pt x="373" y="304"/>
                </a:lnTo>
                <a:lnTo>
                  <a:pt x="288" y="338"/>
                </a:lnTo>
                <a:lnTo>
                  <a:pt x="220" y="338"/>
                </a:lnTo>
                <a:lnTo>
                  <a:pt x="170" y="338"/>
                </a:lnTo>
                <a:lnTo>
                  <a:pt x="119" y="338"/>
                </a:lnTo>
                <a:lnTo>
                  <a:pt x="85" y="321"/>
                </a:lnTo>
                <a:lnTo>
                  <a:pt x="68" y="304"/>
                </a:lnTo>
                <a:lnTo>
                  <a:pt x="34" y="271"/>
                </a:lnTo>
                <a:lnTo>
                  <a:pt x="0" y="220"/>
                </a:lnTo>
                <a:lnTo>
                  <a:pt x="153" y="203"/>
                </a:lnTo>
                <a:lnTo>
                  <a:pt x="288" y="186"/>
                </a:lnTo>
                <a:lnTo>
                  <a:pt x="407" y="169"/>
                </a:lnTo>
                <a:lnTo>
                  <a:pt x="525" y="152"/>
                </a:lnTo>
                <a:lnTo>
                  <a:pt x="627" y="135"/>
                </a:lnTo>
                <a:lnTo>
                  <a:pt x="712" y="118"/>
                </a:lnTo>
                <a:lnTo>
                  <a:pt x="779" y="118"/>
                </a:lnTo>
                <a:lnTo>
                  <a:pt x="830" y="102"/>
                </a:lnTo>
                <a:lnTo>
                  <a:pt x="915" y="85"/>
                </a:lnTo>
                <a:lnTo>
                  <a:pt x="983" y="68"/>
                </a:lnTo>
                <a:lnTo>
                  <a:pt x="1034" y="51"/>
                </a:lnTo>
                <a:lnTo>
                  <a:pt x="1067" y="34"/>
                </a:lnTo>
                <a:lnTo>
                  <a:pt x="1118" y="17"/>
                </a:lnTo>
                <a:lnTo>
                  <a:pt x="1152" y="0"/>
                </a:lnTo>
                <a:lnTo>
                  <a:pt x="1169" y="17"/>
                </a:lnTo>
                <a:lnTo>
                  <a:pt x="1203" y="34"/>
                </a:lnTo>
                <a:lnTo>
                  <a:pt x="1254" y="51"/>
                </a:lnTo>
                <a:lnTo>
                  <a:pt x="1322" y="10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40"/>
          <p:cNvSpPr/>
          <p:nvPr>
            <p:custDataLst>
              <p:tags r:id="rId12"/>
            </p:custDataLst>
          </p:nvPr>
        </p:nvSpPr>
        <p:spPr>
          <a:xfrm>
            <a:off x="8534083" y="1780858"/>
            <a:ext cx="646112" cy="687387"/>
          </a:xfrm>
          <a:custGeom>
            <a:avLst/>
            <a:gdLst>
              <a:gd name="txL" fmla="*/ 0 w 1017"/>
              <a:gd name="txT" fmla="*/ 0 h 1081"/>
              <a:gd name="txR" fmla="*/ 1017 w 1017"/>
              <a:gd name="txB" fmla="*/ 1081 h 108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017" h="1081">
                <a:moveTo>
                  <a:pt x="864" y="422"/>
                </a:moveTo>
                <a:lnTo>
                  <a:pt x="814" y="507"/>
                </a:lnTo>
                <a:lnTo>
                  <a:pt x="746" y="591"/>
                </a:lnTo>
                <a:lnTo>
                  <a:pt x="661" y="675"/>
                </a:lnTo>
                <a:lnTo>
                  <a:pt x="576" y="760"/>
                </a:lnTo>
                <a:lnTo>
                  <a:pt x="475" y="844"/>
                </a:lnTo>
                <a:lnTo>
                  <a:pt x="373" y="912"/>
                </a:lnTo>
                <a:lnTo>
                  <a:pt x="288" y="980"/>
                </a:lnTo>
                <a:lnTo>
                  <a:pt x="204" y="1030"/>
                </a:lnTo>
                <a:lnTo>
                  <a:pt x="119" y="1064"/>
                </a:lnTo>
                <a:lnTo>
                  <a:pt x="51" y="1081"/>
                </a:lnTo>
                <a:lnTo>
                  <a:pt x="17" y="1081"/>
                </a:lnTo>
                <a:lnTo>
                  <a:pt x="0" y="1064"/>
                </a:lnTo>
                <a:lnTo>
                  <a:pt x="0" y="1047"/>
                </a:lnTo>
                <a:lnTo>
                  <a:pt x="17" y="1030"/>
                </a:lnTo>
                <a:lnTo>
                  <a:pt x="34" y="1013"/>
                </a:lnTo>
                <a:lnTo>
                  <a:pt x="68" y="980"/>
                </a:lnTo>
                <a:lnTo>
                  <a:pt x="119" y="946"/>
                </a:lnTo>
                <a:lnTo>
                  <a:pt x="153" y="912"/>
                </a:lnTo>
                <a:lnTo>
                  <a:pt x="204" y="878"/>
                </a:lnTo>
                <a:lnTo>
                  <a:pt x="322" y="794"/>
                </a:lnTo>
                <a:lnTo>
                  <a:pt x="407" y="709"/>
                </a:lnTo>
                <a:lnTo>
                  <a:pt x="509" y="608"/>
                </a:lnTo>
                <a:lnTo>
                  <a:pt x="576" y="507"/>
                </a:lnTo>
                <a:lnTo>
                  <a:pt x="644" y="388"/>
                </a:lnTo>
                <a:lnTo>
                  <a:pt x="712" y="270"/>
                </a:lnTo>
                <a:lnTo>
                  <a:pt x="763" y="152"/>
                </a:lnTo>
                <a:lnTo>
                  <a:pt x="814" y="0"/>
                </a:lnTo>
                <a:lnTo>
                  <a:pt x="864" y="33"/>
                </a:lnTo>
                <a:lnTo>
                  <a:pt x="898" y="67"/>
                </a:lnTo>
                <a:lnTo>
                  <a:pt x="949" y="101"/>
                </a:lnTo>
                <a:lnTo>
                  <a:pt x="983" y="118"/>
                </a:lnTo>
                <a:lnTo>
                  <a:pt x="1000" y="152"/>
                </a:lnTo>
                <a:lnTo>
                  <a:pt x="1017" y="169"/>
                </a:lnTo>
                <a:lnTo>
                  <a:pt x="1017" y="186"/>
                </a:lnTo>
                <a:lnTo>
                  <a:pt x="1000" y="219"/>
                </a:lnTo>
                <a:lnTo>
                  <a:pt x="983" y="253"/>
                </a:lnTo>
                <a:lnTo>
                  <a:pt x="966" y="270"/>
                </a:lnTo>
                <a:lnTo>
                  <a:pt x="932" y="304"/>
                </a:lnTo>
                <a:lnTo>
                  <a:pt x="898" y="371"/>
                </a:lnTo>
                <a:lnTo>
                  <a:pt x="864" y="42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42"/>
          <p:cNvSpPr/>
          <p:nvPr>
            <p:custDataLst>
              <p:tags r:id="rId13"/>
            </p:custDataLst>
          </p:nvPr>
        </p:nvSpPr>
        <p:spPr>
          <a:xfrm>
            <a:off x="8470583" y="2746058"/>
            <a:ext cx="601662" cy="139700"/>
          </a:xfrm>
          <a:custGeom>
            <a:avLst/>
            <a:gdLst>
              <a:gd name="txL" fmla="*/ 0 w 948"/>
              <a:gd name="txT" fmla="*/ 0 h 220"/>
              <a:gd name="txR" fmla="*/ 948 w 948"/>
              <a:gd name="txB" fmla="*/ 220 h 22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944" h="220">
                <a:moveTo>
                  <a:pt x="542" y="186"/>
                </a:moveTo>
                <a:lnTo>
                  <a:pt x="440" y="186"/>
                </a:lnTo>
                <a:lnTo>
                  <a:pt x="355" y="203"/>
                </a:lnTo>
                <a:lnTo>
                  <a:pt x="288" y="203"/>
                </a:lnTo>
                <a:lnTo>
                  <a:pt x="220" y="203"/>
                </a:lnTo>
                <a:lnTo>
                  <a:pt x="169" y="203"/>
                </a:lnTo>
                <a:lnTo>
                  <a:pt x="135" y="220"/>
                </a:lnTo>
                <a:lnTo>
                  <a:pt x="101" y="203"/>
                </a:lnTo>
                <a:lnTo>
                  <a:pt x="84" y="203"/>
                </a:lnTo>
                <a:lnTo>
                  <a:pt x="50" y="169"/>
                </a:lnTo>
                <a:lnTo>
                  <a:pt x="0" y="119"/>
                </a:lnTo>
                <a:lnTo>
                  <a:pt x="135" y="102"/>
                </a:lnTo>
                <a:lnTo>
                  <a:pt x="254" y="68"/>
                </a:lnTo>
                <a:lnTo>
                  <a:pt x="372" y="51"/>
                </a:lnTo>
                <a:lnTo>
                  <a:pt x="457" y="34"/>
                </a:lnTo>
                <a:lnTo>
                  <a:pt x="542" y="17"/>
                </a:lnTo>
                <a:lnTo>
                  <a:pt x="610" y="17"/>
                </a:lnTo>
                <a:lnTo>
                  <a:pt x="660" y="17"/>
                </a:lnTo>
                <a:lnTo>
                  <a:pt x="711" y="0"/>
                </a:lnTo>
                <a:lnTo>
                  <a:pt x="762" y="0"/>
                </a:lnTo>
                <a:lnTo>
                  <a:pt x="813" y="17"/>
                </a:lnTo>
                <a:lnTo>
                  <a:pt x="864" y="17"/>
                </a:lnTo>
                <a:lnTo>
                  <a:pt x="898" y="17"/>
                </a:lnTo>
                <a:lnTo>
                  <a:pt x="915" y="34"/>
                </a:lnTo>
                <a:lnTo>
                  <a:pt x="931" y="51"/>
                </a:lnTo>
                <a:lnTo>
                  <a:pt x="948" y="68"/>
                </a:lnTo>
                <a:lnTo>
                  <a:pt x="948" y="85"/>
                </a:lnTo>
                <a:lnTo>
                  <a:pt x="948" y="102"/>
                </a:lnTo>
                <a:lnTo>
                  <a:pt x="915" y="102"/>
                </a:lnTo>
                <a:lnTo>
                  <a:pt x="898" y="119"/>
                </a:lnTo>
                <a:lnTo>
                  <a:pt x="847" y="135"/>
                </a:lnTo>
                <a:lnTo>
                  <a:pt x="779" y="135"/>
                </a:lnTo>
                <a:lnTo>
                  <a:pt x="711" y="152"/>
                </a:lnTo>
                <a:lnTo>
                  <a:pt x="627" y="169"/>
                </a:lnTo>
                <a:lnTo>
                  <a:pt x="542" y="18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44"/>
          <p:cNvSpPr/>
          <p:nvPr>
            <p:custDataLst>
              <p:tags r:id="rId14"/>
            </p:custDataLst>
          </p:nvPr>
        </p:nvSpPr>
        <p:spPr>
          <a:xfrm>
            <a:off x="8168958" y="2565083"/>
            <a:ext cx="236537" cy="717550"/>
          </a:xfrm>
          <a:custGeom>
            <a:avLst/>
            <a:gdLst>
              <a:gd name="txL" fmla="*/ 0 w 373"/>
              <a:gd name="txT" fmla="*/ 0 h 1132"/>
              <a:gd name="txR" fmla="*/ 373 w 373"/>
              <a:gd name="txB" fmla="*/ 1132 h 1132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73" h="1132">
                <a:moveTo>
                  <a:pt x="51" y="169"/>
                </a:moveTo>
                <a:lnTo>
                  <a:pt x="17" y="118"/>
                </a:lnTo>
                <a:lnTo>
                  <a:pt x="17" y="85"/>
                </a:lnTo>
                <a:lnTo>
                  <a:pt x="0" y="51"/>
                </a:lnTo>
                <a:lnTo>
                  <a:pt x="17" y="17"/>
                </a:lnTo>
                <a:lnTo>
                  <a:pt x="34" y="0"/>
                </a:lnTo>
                <a:lnTo>
                  <a:pt x="85" y="0"/>
                </a:lnTo>
                <a:lnTo>
                  <a:pt x="153" y="0"/>
                </a:lnTo>
                <a:lnTo>
                  <a:pt x="271" y="0"/>
                </a:lnTo>
                <a:lnTo>
                  <a:pt x="271" y="135"/>
                </a:lnTo>
                <a:lnTo>
                  <a:pt x="288" y="253"/>
                </a:lnTo>
                <a:lnTo>
                  <a:pt x="305" y="372"/>
                </a:lnTo>
                <a:lnTo>
                  <a:pt x="322" y="490"/>
                </a:lnTo>
                <a:lnTo>
                  <a:pt x="322" y="574"/>
                </a:lnTo>
                <a:lnTo>
                  <a:pt x="339" y="676"/>
                </a:lnTo>
                <a:lnTo>
                  <a:pt x="339" y="760"/>
                </a:lnTo>
                <a:lnTo>
                  <a:pt x="356" y="828"/>
                </a:lnTo>
                <a:lnTo>
                  <a:pt x="356" y="896"/>
                </a:lnTo>
                <a:lnTo>
                  <a:pt x="356" y="946"/>
                </a:lnTo>
                <a:lnTo>
                  <a:pt x="356" y="997"/>
                </a:lnTo>
                <a:lnTo>
                  <a:pt x="373" y="1031"/>
                </a:lnTo>
                <a:lnTo>
                  <a:pt x="373" y="1064"/>
                </a:lnTo>
                <a:lnTo>
                  <a:pt x="373" y="1098"/>
                </a:lnTo>
                <a:lnTo>
                  <a:pt x="373" y="1115"/>
                </a:lnTo>
                <a:lnTo>
                  <a:pt x="356" y="1115"/>
                </a:lnTo>
                <a:lnTo>
                  <a:pt x="339" y="1132"/>
                </a:lnTo>
                <a:lnTo>
                  <a:pt x="288" y="1132"/>
                </a:lnTo>
                <a:lnTo>
                  <a:pt x="271" y="1115"/>
                </a:lnTo>
                <a:lnTo>
                  <a:pt x="254" y="1081"/>
                </a:lnTo>
                <a:lnTo>
                  <a:pt x="254" y="1031"/>
                </a:lnTo>
                <a:lnTo>
                  <a:pt x="237" y="963"/>
                </a:lnTo>
                <a:lnTo>
                  <a:pt x="221" y="879"/>
                </a:lnTo>
                <a:lnTo>
                  <a:pt x="204" y="777"/>
                </a:lnTo>
                <a:lnTo>
                  <a:pt x="187" y="659"/>
                </a:lnTo>
                <a:lnTo>
                  <a:pt x="170" y="524"/>
                </a:lnTo>
                <a:lnTo>
                  <a:pt x="136" y="389"/>
                </a:lnTo>
                <a:lnTo>
                  <a:pt x="119" y="287"/>
                </a:lnTo>
                <a:lnTo>
                  <a:pt x="85" y="220"/>
                </a:lnTo>
                <a:lnTo>
                  <a:pt x="51" y="16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47"/>
          <p:cNvSpPr/>
          <p:nvPr>
            <p:custDataLst>
              <p:tags r:id="rId15"/>
            </p:custDataLst>
          </p:nvPr>
        </p:nvSpPr>
        <p:spPr>
          <a:xfrm>
            <a:off x="8072120" y="1469708"/>
            <a:ext cx="635000" cy="387350"/>
          </a:xfrm>
          <a:custGeom>
            <a:avLst/>
            <a:gdLst>
              <a:gd name="txL" fmla="*/ 0 w 999"/>
              <a:gd name="txT" fmla="*/ 0 h 608"/>
              <a:gd name="txR" fmla="*/ 999 w 999"/>
              <a:gd name="txB" fmla="*/ 608 h 608"/>
            </a:gdLst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999" h="608">
                <a:moveTo>
                  <a:pt x="85" y="608"/>
                </a:moveTo>
                <a:lnTo>
                  <a:pt x="0" y="557"/>
                </a:lnTo>
                <a:lnTo>
                  <a:pt x="203" y="456"/>
                </a:lnTo>
                <a:lnTo>
                  <a:pt x="389" y="371"/>
                </a:lnTo>
                <a:lnTo>
                  <a:pt x="457" y="338"/>
                </a:lnTo>
                <a:lnTo>
                  <a:pt x="525" y="287"/>
                </a:lnTo>
                <a:lnTo>
                  <a:pt x="576" y="253"/>
                </a:lnTo>
                <a:lnTo>
                  <a:pt x="627" y="202"/>
                </a:lnTo>
                <a:lnTo>
                  <a:pt x="661" y="152"/>
                </a:lnTo>
                <a:lnTo>
                  <a:pt x="677" y="118"/>
                </a:lnTo>
                <a:lnTo>
                  <a:pt x="694" y="84"/>
                </a:lnTo>
                <a:lnTo>
                  <a:pt x="694" y="50"/>
                </a:lnTo>
                <a:lnTo>
                  <a:pt x="694" y="33"/>
                </a:lnTo>
                <a:lnTo>
                  <a:pt x="694" y="17"/>
                </a:lnTo>
                <a:lnTo>
                  <a:pt x="711" y="0"/>
                </a:lnTo>
                <a:lnTo>
                  <a:pt x="728" y="0"/>
                </a:lnTo>
                <a:lnTo>
                  <a:pt x="745" y="17"/>
                </a:lnTo>
                <a:lnTo>
                  <a:pt x="779" y="17"/>
                </a:lnTo>
                <a:lnTo>
                  <a:pt x="830" y="50"/>
                </a:lnTo>
                <a:lnTo>
                  <a:pt x="881" y="67"/>
                </a:lnTo>
                <a:lnTo>
                  <a:pt x="932" y="101"/>
                </a:lnTo>
                <a:lnTo>
                  <a:pt x="965" y="135"/>
                </a:lnTo>
                <a:lnTo>
                  <a:pt x="982" y="169"/>
                </a:lnTo>
                <a:lnTo>
                  <a:pt x="999" y="186"/>
                </a:lnTo>
                <a:lnTo>
                  <a:pt x="982" y="219"/>
                </a:lnTo>
                <a:lnTo>
                  <a:pt x="949" y="253"/>
                </a:lnTo>
                <a:lnTo>
                  <a:pt x="881" y="287"/>
                </a:lnTo>
                <a:lnTo>
                  <a:pt x="796" y="338"/>
                </a:lnTo>
                <a:lnTo>
                  <a:pt x="745" y="354"/>
                </a:lnTo>
                <a:lnTo>
                  <a:pt x="677" y="388"/>
                </a:lnTo>
                <a:lnTo>
                  <a:pt x="593" y="422"/>
                </a:lnTo>
                <a:lnTo>
                  <a:pt x="508" y="456"/>
                </a:lnTo>
                <a:lnTo>
                  <a:pt x="423" y="490"/>
                </a:lnTo>
                <a:lnTo>
                  <a:pt x="305" y="523"/>
                </a:lnTo>
                <a:lnTo>
                  <a:pt x="203" y="574"/>
                </a:lnTo>
                <a:lnTo>
                  <a:pt x="85" y="60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45"/>
          <p:cNvSpPr/>
          <p:nvPr>
            <p:custDataLst>
              <p:tags r:id="rId16"/>
            </p:custDataLst>
          </p:nvPr>
        </p:nvSpPr>
        <p:spPr>
          <a:xfrm>
            <a:off x="8018145" y="1749108"/>
            <a:ext cx="569913" cy="730250"/>
          </a:xfrm>
          <a:custGeom>
            <a:avLst/>
            <a:gdLst>
              <a:gd name="txL" fmla="*/ 0 w 898"/>
              <a:gd name="txT" fmla="*/ 0 h 1149"/>
              <a:gd name="txR" fmla="*/ 898 w 898"/>
              <a:gd name="txB" fmla="*/ 1149 h 1149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898" h="1149">
                <a:moveTo>
                  <a:pt x="237" y="1149"/>
                </a:moveTo>
                <a:lnTo>
                  <a:pt x="203" y="1132"/>
                </a:lnTo>
                <a:lnTo>
                  <a:pt x="186" y="1132"/>
                </a:lnTo>
                <a:lnTo>
                  <a:pt x="170" y="1115"/>
                </a:lnTo>
                <a:lnTo>
                  <a:pt x="153" y="1081"/>
                </a:lnTo>
                <a:lnTo>
                  <a:pt x="119" y="1064"/>
                </a:lnTo>
                <a:lnTo>
                  <a:pt x="102" y="1031"/>
                </a:lnTo>
                <a:lnTo>
                  <a:pt x="85" y="1014"/>
                </a:lnTo>
                <a:lnTo>
                  <a:pt x="85" y="997"/>
                </a:lnTo>
                <a:lnTo>
                  <a:pt x="85" y="980"/>
                </a:lnTo>
                <a:lnTo>
                  <a:pt x="85" y="946"/>
                </a:lnTo>
                <a:lnTo>
                  <a:pt x="102" y="912"/>
                </a:lnTo>
                <a:lnTo>
                  <a:pt x="136" y="879"/>
                </a:lnTo>
                <a:lnTo>
                  <a:pt x="153" y="862"/>
                </a:lnTo>
                <a:lnTo>
                  <a:pt x="153" y="828"/>
                </a:lnTo>
                <a:lnTo>
                  <a:pt x="170" y="760"/>
                </a:lnTo>
                <a:lnTo>
                  <a:pt x="186" y="659"/>
                </a:lnTo>
                <a:lnTo>
                  <a:pt x="170" y="541"/>
                </a:lnTo>
                <a:lnTo>
                  <a:pt x="153" y="422"/>
                </a:lnTo>
                <a:lnTo>
                  <a:pt x="136" y="321"/>
                </a:lnTo>
                <a:lnTo>
                  <a:pt x="102" y="220"/>
                </a:lnTo>
                <a:lnTo>
                  <a:pt x="68" y="152"/>
                </a:lnTo>
                <a:lnTo>
                  <a:pt x="34" y="84"/>
                </a:lnTo>
                <a:lnTo>
                  <a:pt x="17" y="51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68" y="17"/>
                </a:lnTo>
                <a:lnTo>
                  <a:pt x="119" y="17"/>
                </a:lnTo>
                <a:lnTo>
                  <a:pt x="170" y="34"/>
                </a:lnTo>
                <a:lnTo>
                  <a:pt x="203" y="51"/>
                </a:lnTo>
                <a:lnTo>
                  <a:pt x="254" y="68"/>
                </a:lnTo>
                <a:lnTo>
                  <a:pt x="288" y="101"/>
                </a:lnTo>
                <a:lnTo>
                  <a:pt x="305" y="118"/>
                </a:lnTo>
                <a:lnTo>
                  <a:pt x="305" y="169"/>
                </a:lnTo>
                <a:lnTo>
                  <a:pt x="322" y="237"/>
                </a:lnTo>
                <a:lnTo>
                  <a:pt x="322" y="321"/>
                </a:lnTo>
                <a:lnTo>
                  <a:pt x="322" y="439"/>
                </a:lnTo>
                <a:lnTo>
                  <a:pt x="322" y="507"/>
                </a:lnTo>
                <a:lnTo>
                  <a:pt x="322" y="558"/>
                </a:lnTo>
                <a:lnTo>
                  <a:pt x="322" y="642"/>
                </a:lnTo>
                <a:lnTo>
                  <a:pt x="322" y="710"/>
                </a:lnTo>
                <a:lnTo>
                  <a:pt x="339" y="743"/>
                </a:lnTo>
                <a:lnTo>
                  <a:pt x="373" y="743"/>
                </a:lnTo>
                <a:lnTo>
                  <a:pt x="407" y="726"/>
                </a:lnTo>
                <a:lnTo>
                  <a:pt x="458" y="693"/>
                </a:lnTo>
                <a:lnTo>
                  <a:pt x="525" y="642"/>
                </a:lnTo>
                <a:lnTo>
                  <a:pt x="610" y="574"/>
                </a:lnTo>
                <a:lnTo>
                  <a:pt x="712" y="507"/>
                </a:lnTo>
                <a:lnTo>
                  <a:pt x="813" y="405"/>
                </a:lnTo>
                <a:lnTo>
                  <a:pt x="898" y="439"/>
                </a:lnTo>
                <a:lnTo>
                  <a:pt x="779" y="574"/>
                </a:lnTo>
                <a:lnTo>
                  <a:pt x="678" y="676"/>
                </a:lnTo>
                <a:lnTo>
                  <a:pt x="576" y="777"/>
                </a:lnTo>
                <a:lnTo>
                  <a:pt x="508" y="845"/>
                </a:lnTo>
                <a:lnTo>
                  <a:pt x="441" y="912"/>
                </a:lnTo>
                <a:lnTo>
                  <a:pt x="390" y="980"/>
                </a:lnTo>
                <a:lnTo>
                  <a:pt x="339" y="1031"/>
                </a:lnTo>
                <a:lnTo>
                  <a:pt x="322" y="1064"/>
                </a:lnTo>
                <a:lnTo>
                  <a:pt x="288" y="1098"/>
                </a:lnTo>
                <a:lnTo>
                  <a:pt x="271" y="1115"/>
                </a:lnTo>
                <a:lnTo>
                  <a:pt x="254" y="1132"/>
                </a:lnTo>
                <a:lnTo>
                  <a:pt x="237" y="114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" name="Freeform 46"/>
          <p:cNvSpPr/>
          <p:nvPr>
            <p:custDataLst>
              <p:tags r:id="rId17"/>
            </p:custDataLst>
          </p:nvPr>
        </p:nvSpPr>
        <p:spPr>
          <a:xfrm>
            <a:off x="8470583" y="1920558"/>
            <a:ext cx="214312" cy="288925"/>
          </a:xfrm>
          <a:custGeom>
            <a:avLst/>
            <a:gdLst>
              <a:gd name="txL" fmla="*/ 0 w 338"/>
              <a:gd name="txT" fmla="*/ 0 h 456"/>
              <a:gd name="txR" fmla="*/ 338 w 338"/>
              <a:gd name="txB" fmla="*/ 456 h 45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38" h="456">
                <a:moveTo>
                  <a:pt x="152" y="372"/>
                </a:moveTo>
                <a:lnTo>
                  <a:pt x="118" y="304"/>
                </a:lnTo>
                <a:lnTo>
                  <a:pt x="67" y="220"/>
                </a:lnTo>
                <a:lnTo>
                  <a:pt x="34" y="119"/>
                </a:lnTo>
                <a:lnTo>
                  <a:pt x="0" y="0"/>
                </a:lnTo>
                <a:lnTo>
                  <a:pt x="34" y="0"/>
                </a:lnTo>
                <a:lnTo>
                  <a:pt x="84" y="17"/>
                </a:lnTo>
                <a:lnTo>
                  <a:pt x="135" y="34"/>
                </a:lnTo>
                <a:lnTo>
                  <a:pt x="186" y="68"/>
                </a:lnTo>
                <a:lnTo>
                  <a:pt x="237" y="102"/>
                </a:lnTo>
                <a:lnTo>
                  <a:pt x="271" y="135"/>
                </a:lnTo>
                <a:lnTo>
                  <a:pt x="305" y="169"/>
                </a:lnTo>
                <a:lnTo>
                  <a:pt x="322" y="220"/>
                </a:lnTo>
                <a:lnTo>
                  <a:pt x="338" y="304"/>
                </a:lnTo>
                <a:lnTo>
                  <a:pt x="322" y="389"/>
                </a:lnTo>
                <a:lnTo>
                  <a:pt x="322" y="423"/>
                </a:lnTo>
                <a:lnTo>
                  <a:pt x="305" y="440"/>
                </a:lnTo>
                <a:lnTo>
                  <a:pt x="288" y="456"/>
                </a:lnTo>
                <a:lnTo>
                  <a:pt x="271" y="456"/>
                </a:lnTo>
                <a:lnTo>
                  <a:pt x="237" y="440"/>
                </a:lnTo>
                <a:lnTo>
                  <a:pt x="203" y="406"/>
                </a:lnTo>
                <a:lnTo>
                  <a:pt x="152" y="37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" name="Freeform 41"/>
          <p:cNvSpPr/>
          <p:nvPr>
            <p:custDataLst>
              <p:tags r:id="rId18"/>
            </p:custDataLst>
          </p:nvPr>
        </p:nvSpPr>
        <p:spPr>
          <a:xfrm>
            <a:off x="8254683" y="2434908"/>
            <a:ext cx="1236662" cy="933450"/>
          </a:xfrm>
          <a:custGeom>
            <a:avLst/>
            <a:gdLst>
              <a:gd name="txL" fmla="*/ 0 w 1948"/>
              <a:gd name="txT" fmla="*/ 0 h 1470"/>
              <a:gd name="txR" fmla="*/ 1948 w 1948"/>
              <a:gd name="txB" fmla="*/ 1470 h 147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948" h="1470">
                <a:moveTo>
                  <a:pt x="1491" y="1369"/>
                </a:moveTo>
                <a:lnTo>
                  <a:pt x="1474" y="1301"/>
                </a:lnTo>
                <a:lnTo>
                  <a:pt x="1440" y="1234"/>
                </a:lnTo>
                <a:lnTo>
                  <a:pt x="1389" y="1149"/>
                </a:lnTo>
                <a:lnTo>
                  <a:pt x="1321" y="1048"/>
                </a:lnTo>
                <a:lnTo>
                  <a:pt x="1508" y="1048"/>
                </a:lnTo>
                <a:lnTo>
                  <a:pt x="1558" y="896"/>
                </a:lnTo>
                <a:lnTo>
                  <a:pt x="1592" y="744"/>
                </a:lnTo>
                <a:lnTo>
                  <a:pt x="1626" y="609"/>
                </a:lnTo>
                <a:lnTo>
                  <a:pt x="1626" y="473"/>
                </a:lnTo>
                <a:lnTo>
                  <a:pt x="1626" y="406"/>
                </a:lnTo>
                <a:lnTo>
                  <a:pt x="1626" y="355"/>
                </a:lnTo>
                <a:lnTo>
                  <a:pt x="1626" y="304"/>
                </a:lnTo>
                <a:lnTo>
                  <a:pt x="1609" y="271"/>
                </a:lnTo>
                <a:lnTo>
                  <a:pt x="1609" y="220"/>
                </a:lnTo>
                <a:lnTo>
                  <a:pt x="1592" y="186"/>
                </a:lnTo>
                <a:lnTo>
                  <a:pt x="1542" y="169"/>
                </a:lnTo>
                <a:lnTo>
                  <a:pt x="1491" y="152"/>
                </a:lnTo>
                <a:lnTo>
                  <a:pt x="1474" y="152"/>
                </a:lnTo>
                <a:lnTo>
                  <a:pt x="1440" y="152"/>
                </a:lnTo>
                <a:lnTo>
                  <a:pt x="1406" y="152"/>
                </a:lnTo>
                <a:lnTo>
                  <a:pt x="1372" y="169"/>
                </a:lnTo>
                <a:lnTo>
                  <a:pt x="1321" y="169"/>
                </a:lnTo>
                <a:lnTo>
                  <a:pt x="1254" y="169"/>
                </a:lnTo>
                <a:lnTo>
                  <a:pt x="1169" y="186"/>
                </a:lnTo>
                <a:lnTo>
                  <a:pt x="1084" y="186"/>
                </a:lnTo>
                <a:lnTo>
                  <a:pt x="982" y="203"/>
                </a:lnTo>
                <a:lnTo>
                  <a:pt x="881" y="220"/>
                </a:lnTo>
                <a:lnTo>
                  <a:pt x="762" y="237"/>
                </a:lnTo>
                <a:lnTo>
                  <a:pt x="627" y="254"/>
                </a:lnTo>
                <a:lnTo>
                  <a:pt x="491" y="271"/>
                </a:lnTo>
                <a:lnTo>
                  <a:pt x="339" y="288"/>
                </a:lnTo>
                <a:lnTo>
                  <a:pt x="169" y="304"/>
                </a:lnTo>
                <a:lnTo>
                  <a:pt x="0" y="321"/>
                </a:lnTo>
                <a:lnTo>
                  <a:pt x="0" y="203"/>
                </a:lnTo>
                <a:lnTo>
                  <a:pt x="85" y="203"/>
                </a:lnTo>
                <a:lnTo>
                  <a:pt x="169" y="203"/>
                </a:lnTo>
                <a:lnTo>
                  <a:pt x="254" y="203"/>
                </a:lnTo>
                <a:lnTo>
                  <a:pt x="356" y="186"/>
                </a:lnTo>
                <a:lnTo>
                  <a:pt x="474" y="169"/>
                </a:lnTo>
                <a:lnTo>
                  <a:pt x="593" y="169"/>
                </a:lnTo>
                <a:lnTo>
                  <a:pt x="728" y="152"/>
                </a:lnTo>
                <a:lnTo>
                  <a:pt x="864" y="119"/>
                </a:lnTo>
                <a:lnTo>
                  <a:pt x="999" y="102"/>
                </a:lnTo>
                <a:lnTo>
                  <a:pt x="1118" y="85"/>
                </a:lnTo>
                <a:lnTo>
                  <a:pt x="1220" y="68"/>
                </a:lnTo>
                <a:lnTo>
                  <a:pt x="1304" y="51"/>
                </a:lnTo>
                <a:lnTo>
                  <a:pt x="1372" y="51"/>
                </a:lnTo>
                <a:lnTo>
                  <a:pt x="1423" y="34"/>
                </a:lnTo>
                <a:lnTo>
                  <a:pt x="1457" y="34"/>
                </a:lnTo>
                <a:lnTo>
                  <a:pt x="1474" y="17"/>
                </a:lnTo>
                <a:lnTo>
                  <a:pt x="1508" y="0"/>
                </a:lnTo>
                <a:lnTo>
                  <a:pt x="1575" y="0"/>
                </a:lnTo>
                <a:lnTo>
                  <a:pt x="1609" y="0"/>
                </a:lnTo>
                <a:lnTo>
                  <a:pt x="1660" y="17"/>
                </a:lnTo>
                <a:lnTo>
                  <a:pt x="1728" y="51"/>
                </a:lnTo>
                <a:lnTo>
                  <a:pt x="1796" y="102"/>
                </a:lnTo>
                <a:lnTo>
                  <a:pt x="1863" y="152"/>
                </a:lnTo>
                <a:lnTo>
                  <a:pt x="1914" y="186"/>
                </a:lnTo>
                <a:lnTo>
                  <a:pt x="1948" y="220"/>
                </a:lnTo>
                <a:lnTo>
                  <a:pt x="1948" y="237"/>
                </a:lnTo>
                <a:lnTo>
                  <a:pt x="1948" y="254"/>
                </a:lnTo>
                <a:lnTo>
                  <a:pt x="1931" y="288"/>
                </a:lnTo>
                <a:lnTo>
                  <a:pt x="1897" y="304"/>
                </a:lnTo>
                <a:lnTo>
                  <a:pt x="1897" y="338"/>
                </a:lnTo>
                <a:lnTo>
                  <a:pt x="1880" y="372"/>
                </a:lnTo>
                <a:lnTo>
                  <a:pt x="1880" y="440"/>
                </a:lnTo>
                <a:lnTo>
                  <a:pt x="1863" y="507"/>
                </a:lnTo>
                <a:lnTo>
                  <a:pt x="1863" y="592"/>
                </a:lnTo>
                <a:lnTo>
                  <a:pt x="1830" y="727"/>
                </a:lnTo>
                <a:lnTo>
                  <a:pt x="1813" y="862"/>
                </a:lnTo>
                <a:lnTo>
                  <a:pt x="1779" y="1031"/>
                </a:lnTo>
                <a:lnTo>
                  <a:pt x="1745" y="1149"/>
                </a:lnTo>
                <a:lnTo>
                  <a:pt x="1711" y="1267"/>
                </a:lnTo>
                <a:lnTo>
                  <a:pt x="1677" y="1352"/>
                </a:lnTo>
                <a:lnTo>
                  <a:pt x="1626" y="1403"/>
                </a:lnTo>
                <a:lnTo>
                  <a:pt x="1592" y="1453"/>
                </a:lnTo>
                <a:lnTo>
                  <a:pt x="1558" y="1470"/>
                </a:lnTo>
                <a:lnTo>
                  <a:pt x="1542" y="1470"/>
                </a:lnTo>
                <a:lnTo>
                  <a:pt x="1508" y="1470"/>
                </a:lnTo>
                <a:lnTo>
                  <a:pt x="1491" y="1453"/>
                </a:lnTo>
                <a:lnTo>
                  <a:pt x="1491" y="1420"/>
                </a:lnTo>
                <a:lnTo>
                  <a:pt x="1491" y="136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" name="Freeform 39"/>
          <p:cNvSpPr/>
          <p:nvPr>
            <p:custDataLst>
              <p:tags r:id="rId19"/>
            </p:custDataLst>
          </p:nvPr>
        </p:nvSpPr>
        <p:spPr>
          <a:xfrm>
            <a:off x="8684895" y="2553970"/>
            <a:ext cx="139700" cy="536575"/>
          </a:xfrm>
          <a:custGeom>
            <a:avLst/>
            <a:gdLst>
              <a:gd name="txL" fmla="*/ 0 w 221"/>
              <a:gd name="txT" fmla="*/ 0 h 845"/>
              <a:gd name="txR" fmla="*/ 221 w 221"/>
              <a:gd name="txB" fmla="*/ 845 h 845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21" h="845">
                <a:moveTo>
                  <a:pt x="51" y="845"/>
                </a:moveTo>
                <a:lnTo>
                  <a:pt x="51" y="710"/>
                </a:lnTo>
                <a:lnTo>
                  <a:pt x="51" y="608"/>
                </a:lnTo>
                <a:lnTo>
                  <a:pt x="51" y="507"/>
                </a:lnTo>
                <a:lnTo>
                  <a:pt x="51" y="423"/>
                </a:lnTo>
                <a:lnTo>
                  <a:pt x="51" y="355"/>
                </a:lnTo>
                <a:lnTo>
                  <a:pt x="34" y="287"/>
                </a:lnTo>
                <a:lnTo>
                  <a:pt x="34" y="237"/>
                </a:lnTo>
                <a:lnTo>
                  <a:pt x="34" y="186"/>
                </a:lnTo>
                <a:lnTo>
                  <a:pt x="17" y="135"/>
                </a:lnTo>
                <a:lnTo>
                  <a:pt x="17" y="85"/>
                </a:lnTo>
                <a:lnTo>
                  <a:pt x="0" y="51"/>
                </a:lnTo>
                <a:lnTo>
                  <a:pt x="0" y="17"/>
                </a:lnTo>
                <a:lnTo>
                  <a:pt x="17" y="17"/>
                </a:lnTo>
                <a:lnTo>
                  <a:pt x="51" y="0"/>
                </a:lnTo>
                <a:lnTo>
                  <a:pt x="119" y="0"/>
                </a:lnTo>
                <a:lnTo>
                  <a:pt x="221" y="0"/>
                </a:lnTo>
                <a:lnTo>
                  <a:pt x="204" y="152"/>
                </a:lnTo>
                <a:lnTo>
                  <a:pt x="204" y="287"/>
                </a:lnTo>
                <a:lnTo>
                  <a:pt x="204" y="423"/>
                </a:lnTo>
                <a:lnTo>
                  <a:pt x="204" y="524"/>
                </a:lnTo>
                <a:lnTo>
                  <a:pt x="204" y="625"/>
                </a:lnTo>
                <a:lnTo>
                  <a:pt x="204" y="710"/>
                </a:lnTo>
                <a:lnTo>
                  <a:pt x="204" y="777"/>
                </a:lnTo>
                <a:lnTo>
                  <a:pt x="204" y="845"/>
                </a:lnTo>
                <a:lnTo>
                  <a:pt x="51" y="84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" name="Freeform 43"/>
          <p:cNvSpPr/>
          <p:nvPr>
            <p:custDataLst>
              <p:tags r:id="rId20"/>
            </p:custDataLst>
          </p:nvPr>
        </p:nvSpPr>
        <p:spPr>
          <a:xfrm>
            <a:off x="8329295" y="3036570"/>
            <a:ext cx="882650" cy="139700"/>
          </a:xfrm>
          <a:custGeom>
            <a:avLst/>
            <a:gdLst>
              <a:gd name="txL" fmla="*/ 0 w 1390"/>
              <a:gd name="txT" fmla="*/ 0 h 220"/>
              <a:gd name="txR" fmla="*/ 1390 w 1390"/>
              <a:gd name="txB" fmla="*/ 220 h 220"/>
            </a:gdLst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</a:cxnLst>
            <a:rect l="txL" t="txT" r="txR" b="txB"/>
            <a:pathLst>
              <a:path w="1390" h="220">
                <a:moveTo>
                  <a:pt x="0" y="119"/>
                </a:moveTo>
                <a:lnTo>
                  <a:pt x="34" y="119"/>
                </a:lnTo>
                <a:lnTo>
                  <a:pt x="85" y="119"/>
                </a:lnTo>
                <a:lnTo>
                  <a:pt x="153" y="102"/>
                </a:lnTo>
                <a:lnTo>
                  <a:pt x="238" y="102"/>
                </a:lnTo>
                <a:lnTo>
                  <a:pt x="322" y="85"/>
                </a:lnTo>
                <a:lnTo>
                  <a:pt x="424" y="85"/>
                </a:lnTo>
                <a:lnTo>
                  <a:pt x="526" y="68"/>
                </a:lnTo>
                <a:lnTo>
                  <a:pt x="644" y="34"/>
                </a:lnTo>
                <a:lnTo>
                  <a:pt x="763" y="34"/>
                </a:lnTo>
                <a:lnTo>
                  <a:pt x="864" y="17"/>
                </a:lnTo>
                <a:lnTo>
                  <a:pt x="949" y="0"/>
                </a:lnTo>
                <a:lnTo>
                  <a:pt x="1034" y="0"/>
                </a:lnTo>
                <a:lnTo>
                  <a:pt x="1102" y="0"/>
                </a:lnTo>
                <a:lnTo>
                  <a:pt x="1152" y="0"/>
                </a:lnTo>
                <a:lnTo>
                  <a:pt x="1186" y="0"/>
                </a:lnTo>
                <a:lnTo>
                  <a:pt x="1220" y="0"/>
                </a:lnTo>
                <a:lnTo>
                  <a:pt x="1254" y="17"/>
                </a:lnTo>
                <a:lnTo>
                  <a:pt x="1288" y="51"/>
                </a:lnTo>
                <a:lnTo>
                  <a:pt x="1390" y="119"/>
                </a:lnTo>
                <a:lnTo>
                  <a:pt x="1237" y="119"/>
                </a:lnTo>
                <a:lnTo>
                  <a:pt x="1051" y="136"/>
                </a:lnTo>
                <a:lnTo>
                  <a:pt x="848" y="153"/>
                </a:lnTo>
                <a:lnTo>
                  <a:pt x="610" y="169"/>
                </a:lnTo>
                <a:lnTo>
                  <a:pt x="509" y="186"/>
                </a:lnTo>
                <a:lnTo>
                  <a:pt x="407" y="203"/>
                </a:lnTo>
                <a:lnTo>
                  <a:pt x="322" y="203"/>
                </a:lnTo>
                <a:lnTo>
                  <a:pt x="238" y="220"/>
                </a:lnTo>
                <a:lnTo>
                  <a:pt x="170" y="220"/>
                </a:lnTo>
                <a:lnTo>
                  <a:pt x="102" y="220"/>
                </a:lnTo>
                <a:lnTo>
                  <a:pt x="68" y="220"/>
                </a:lnTo>
                <a:lnTo>
                  <a:pt x="17" y="220"/>
                </a:lnTo>
                <a:lnTo>
                  <a:pt x="0" y="11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  <p:bldP spid="21" grpId="0"/>
      <p:bldP spid="29" grpId="0"/>
      <p:bldP spid="27" grpId="0"/>
      <p:bldP spid="7" grpId="0"/>
      <p:bldP spid="101" grpId="0"/>
      <p:bldP spid="1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>
            <p:custDataLst>
              <p:tags r:id="rId2"/>
            </p:custDataLst>
          </p:nvPr>
        </p:nvGrpSpPr>
        <p:grpSpPr>
          <a:xfrm>
            <a:off x="-82550" y="156210"/>
            <a:ext cx="3510915" cy="607695"/>
            <a:chOff x="-80" y="213"/>
            <a:chExt cx="5529" cy="957"/>
          </a:xfrm>
        </p:grpSpPr>
        <p:pic>
          <p:nvPicPr>
            <p:cNvPr id="12309" name="图片 20" descr="组48325同意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338" y="213"/>
              <a:ext cx="3762" cy="9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文本框 14" descr="7b0a2020202022776f7264617274223a20227b5c2269645c223a32353030313431392c5c227469645c223a31333533367d220a7d0a"/>
            <p:cNvSpPr txBox="1"/>
            <p:nvPr>
              <p:custDataLst>
                <p:tags r:id="rId5"/>
              </p:custDataLst>
            </p:nvPr>
          </p:nvSpPr>
          <p:spPr>
            <a:xfrm>
              <a:off x="-80" y="270"/>
              <a:ext cx="5529" cy="9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400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汉仪颜楷W" panose="00020600040101010101" charset="-122"/>
                  <a:ea typeface="汉仪颜楷W" panose="00020600040101010101" charset="-122"/>
                </a:rPr>
                <a:t> </a:t>
              </a:r>
              <a:r>
                <a:rPr lang="zh-CN" altLang="en-US" sz="400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汉仪颜楷W" panose="00020600040101010101" charset="-122"/>
                  <a:ea typeface="汉仪颜楷W" panose="00020600040101010101" charset="-122"/>
                </a:rPr>
                <a:t>本课小结</a:t>
              </a:r>
              <a:endPara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颜楷W" panose="00020600040101010101" charset="-122"/>
                <a:ea typeface="汉仪颜楷W" panose="00020600040101010101" charset="-122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887345" y="1555115"/>
            <a:ext cx="6759575" cy="2787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sz="2400" err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sz="3600" err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这篇</a:t>
            </a:r>
            <a:r>
              <a:rPr lang="zh-CN" sz="3600" err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诗歌运用问答的方式，寻找雷锋叔叔的事迹，通过描写小溪和小路的回答，</a:t>
            </a:r>
            <a:r>
              <a:rPr lang="zh-CN" altLang="en-US" sz="3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体现了雷锋叔叔不怕苦和累处处想着别人，乐于助人的精神</a:t>
            </a:r>
            <a:r>
              <a:rPr lang="zh-CN" sz="3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sz="36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7" name="图片 16" descr="4d3989688ec5808b105971058a94ee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duotone>
              <a:prstClr val="black"/>
              <a:srgbClr val="5E855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0192333" y="-7140"/>
            <a:ext cx="2032273" cy="3398757"/>
          </a:xfrm>
          <a:prstGeom prst="rect">
            <a:avLst/>
          </a:prstGeom>
        </p:spPr>
      </p:pic>
      <p:pic>
        <p:nvPicPr>
          <p:cNvPr id="12310" name="New picture"/>
          <p:cNvPicPr/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909300" y="114808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34180" y="1477010"/>
            <a:ext cx="7130415" cy="39693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雷锋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</a:t>
            </a: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中国人民解放军全心全意为人民服务的楷模，共产主义战士。他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1960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年参加中国人民解放军，克己奉公，助人为乐，为集体、人民做了大量的好事，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被评为“节约标兵”，荣获“模范共青团员”称号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，后来因公殉职，毛泽东主席亲笔给他题词“向雷锋同志学习”。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3000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10289" y="1803126"/>
            <a:ext cx="7456487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叔叔：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足迹：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昨天：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迷路：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温暖：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爱心：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02746" y="1803126"/>
            <a:ext cx="8237289" cy="46158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叔父；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称呼跟父亲辈分相同而年纪较小的男子。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脚印。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今天的前一天。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迷失道路。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暖和。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指关怀、爱护他人的思想感情。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形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0147"/>
          <a:stretch>
            <a:fillRect/>
          </a:stretch>
        </p:blipFill>
        <p:spPr>
          <a:xfrm>
            <a:off x="8663113" y="4060956"/>
            <a:ext cx="2995577" cy="2331899"/>
          </a:xfrm>
          <a:prstGeom prst="rect">
            <a:avLst/>
          </a:prstGeom>
        </p:spPr>
      </p:pic>
      <p:sp>
        <p:nvSpPr>
          <p:cNvPr id="23" name="矩形 22"/>
          <p:cNvSpPr/>
          <p:nvPr>
            <p:custDataLst>
              <p:tags r:id="rId7"/>
            </p:custDataLst>
          </p:nvPr>
        </p:nvSpPr>
        <p:spPr>
          <a:xfrm>
            <a:off x="1043940" y="831850"/>
            <a:ext cx="2153920" cy="552450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/>
          <a:p>
            <a:pPr algn="ctr"/>
            <a:r>
              <a:rPr lang="zh-CN" altLang="en-US" sz="2800">
                <a:ln w="0"/>
                <a:solidFill>
                  <a:srgbClr val="C00000"/>
                </a:solidFill>
                <a:latin typeface="方正粗倩简体" panose="03000509000000000000" charset="-122"/>
                <a:ea typeface="方正粗倩简体" panose="03000509000000000000" charset="-122"/>
              </a:rPr>
              <a:t>字词识读</a:t>
            </a:r>
            <a:endParaRPr lang="zh-CN" altLang="en-US" sz="2800">
              <a:ln w="0"/>
              <a:solidFill>
                <a:srgbClr val="C00000"/>
              </a:solidFill>
              <a:latin typeface="方正粗倩简体" panose="03000509000000000000" charset="-122"/>
              <a:ea typeface="方正粗倩简体" panose="03000509000000000000" charset="-122"/>
            </a:endParaRPr>
          </a:p>
        </p:txBody>
      </p:sp>
    </p:spTree>
  </p:cSld>
  <p:clrMapOvr>
    <a:masterClrMapping/>
  </p:clrMapOvr>
  <p:transition spd="slow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9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>
            <p:custDataLst>
              <p:tags r:id="rId1"/>
            </p:custDataLst>
          </p:nvPr>
        </p:nvSpPr>
        <p:spPr>
          <a:xfrm>
            <a:off x="946449" y="2509221"/>
            <a:ext cx="10474222" cy="2240062"/>
          </a:xfrm>
          <a:prstGeom prst="round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graphicFrame>
        <p:nvGraphicFramePr>
          <p:cNvPr id="38" name="Group 4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610418" y="2361883"/>
          <a:ext cx="898525" cy="900112"/>
        </p:xfrm>
        <a:graphic>
          <a:graphicData uri="http://schemas.openxmlformats.org/drawingml/2006/table">
            <a:tbl>
              <a:tblPr/>
              <a:tblGrid>
                <a:gridCol w="445443"/>
                <a:gridCol w="453082"/>
              </a:tblGrid>
              <a:tr h="44794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9" name="Group 4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6221730" y="2361883"/>
          <a:ext cx="900113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94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17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" name="Group 4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793355" y="2361883"/>
          <a:ext cx="900113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94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Group 47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3289300" y="3824288"/>
          <a:ext cx="898525" cy="900112"/>
        </p:xfrm>
        <a:graphic>
          <a:graphicData uri="http://schemas.openxmlformats.org/drawingml/2006/table">
            <a:tbl>
              <a:tblPr/>
              <a:tblGrid>
                <a:gridCol w="445443"/>
                <a:gridCol w="453082"/>
              </a:tblGrid>
              <a:tr h="44794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Group 47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4935538" y="3824288"/>
          <a:ext cx="900112" cy="900061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120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Group 47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6542088" y="3824288"/>
          <a:ext cx="900112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7" name="矩形 26">
            <a:hlinkClick r:id="rId8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4608990" y="2372673"/>
            <a:ext cx="87185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昨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8" name="矩形 27">
            <a:hlinkClick r:id="rId10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6227953" y="2367289"/>
            <a:ext cx="87185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洒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矩形 11">
            <a:hlinkClick r:id="rId12" action="ppaction://hlinksldjump"/>
          </p:cNvPr>
          <p:cNvSpPr/>
          <p:nvPr>
            <p:custDataLst>
              <p:tags r:id="rId13"/>
            </p:custDataLst>
          </p:nvPr>
        </p:nvSpPr>
        <p:spPr>
          <a:xfrm>
            <a:off x="7797662" y="2359605"/>
            <a:ext cx="87185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温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5" name="矩形 34">
            <a:hlinkClick r:id="" action="ppaction://noaction"/>
          </p:cNvPr>
          <p:cNvSpPr/>
          <p:nvPr>
            <p:custDataLst>
              <p:tags r:id="rId14"/>
            </p:custDataLst>
          </p:nvPr>
        </p:nvSpPr>
        <p:spPr>
          <a:xfrm>
            <a:off x="3296167" y="3830316"/>
            <a:ext cx="87185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冒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6" name="矩形 35">
            <a:hlinkClick r:id="" action="ppaction://noaction"/>
          </p:cNvPr>
          <p:cNvSpPr/>
          <p:nvPr>
            <p:custDataLst>
              <p:tags r:id="rId15"/>
            </p:custDataLst>
          </p:nvPr>
        </p:nvSpPr>
        <p:spPr>
          <a:xfrm>
            <a:off x="4935223" y="3828280"/>
            <a:ext cx="87185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留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7" name="矩形 36">
            <a:hlinkClick r:id="" action="ppaction://noaction"/>
          </p:cNvPr>
          <p:cNvSpPr/>
          <p:nvPr>
            <p:custDataLst>
              <p:tags r:id="rId16"/>
            </p:custDataLst>
          </p:nvPr>
        </p:nvSpPr>
        <p:spPr>
          <a:xfrm>
            <a:off x="6552622" y="3832865"/>
            <a:ext cx="87185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弯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aphicFrame>
        <p:nvGraphicFramePr>
          <p:cNvPr id="19" name="Group 47"/>
          <p:cNvGraphicFramePr>
            <a:graphicFrameLocks noGrp="1"/>
          </p:cNvGraphicFramePr>
          <p:nvPr>
            <p:custDataLst>
              <p:tags r:id="rId17"/>
            </p:custDataLst>
          </p:nvPr>
        </p:nvGraphicFramePr>
        <p:xfrm>
          <a:off x="2999105" y="2361883"/>
          <a:ext cx="898525" cy="900112"/>
        </p:xfrm>
        <a:graphic>
          <a:graphicData uri="http://schemas.openxmlformats.org/drawingml/2006/table">
            <a:tbl>
              <a:tblPr/>
              <a:tblGrid>
                <a:gridCol w="445443"/>
                <a:gridCol w="453082"/>
              </a:tblGrid>
              <a:tr h="44794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17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矩形 25">
            <a:hlinkClick r:id="rId18" action="ppaction://hlinksldjump"/>
          </p:cNvPr>
          <p:cNvSpPr/>
          <p:nvPr>
            <p:custDataLst>
              <p:tags r:id="rId19"/>
            </p:custDataLst>
          </p:nvPr>
        </p:nvSpPr>
        <p:spPr>
          <a:xfrm>
            <a:off x="2993331" y="2364814"/>
            <a:ext cx="87185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锋</a:t>
            </a:r>
            <a:endParaRPr kumimoji="0" lang="zh-CN" altLang="en-US" sz="2000" b="0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1" name="Group 47"/>
          <p:cNvGraphicFramePr>
            <a:graphicFrameLocks noGrp="1"/>
          </p:cNvGraphicFramePr>
          <p:nvPr>
            <p:custDataLst>
              <p:tags r:id="rId20"/>
            </p:custDataLst>
          </p:nvPr>
        </p:nvGraphicFramePr>
        <p:xfrm>
          <a:off x="9141460" y="2394268"/>
          <a:ext cx="900113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94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5" name="矩形 24">
            <a:hlinkClick r:id="" action="ppaction://noaction"/>
          </p:cNvPr>
          <p:cNvSpPr/>
          <p:nvPr>
            <p:custDataLst>
              <p:tags r:id="rId21"/>
            </p:custDataLst>
          </p:nvPr>
        </p:nvSpPr>
        <p:spPr>
          <a:xfrm>
            <a:off x="9145767" y="2391990"/>
            <a:ext cx="87185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暖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9" name="文本框 28"/>
          <p:cNvSpPr txBox="1"/>
          <p:nvPr>
            <p:custDataLst>
              <p:tags r:id="rId22"/>
            </p:custDataLst>
          </p:nvPr>
        </p:nvSpPr>
        <p:spPr>
          <a:xfrm>
            <a:off x="1059180" y="2630805"/>
            <a:ext cx="1670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左右结构：</a:t>
            </a:r>
            <a:endParaRPr lang="zh-CN" altLang="en-US" sz="2800"/>
          </a:p>
        </p:txBody>
      </p:sp>
      <p:sp>
        <p:nvSpPr>
          <p:cNvPr id="32" name="文本框 31"/>
          <p:cNvSpPr txBox="1"/>
          <p:nvPr>
            <p:custDataLst>
              <p:tags r:id="rId23"/>
            </p:custDataLst>
          </p:nvPr>
        </p:nvSpPr>
        <p:spPr>
          <a:xfrm>
            <a:off x="1059180" y="4090035"/>
            <a:ext cx="1670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上下结构：</a:t>
            </a:r>
            <a:endParaRPr lang="zh-CN" altLang="en-US" sz="2800"/>
          </a:p>
        </p:txBody>
      </p:sp>
      <p:grpSp>
        <p:nvGrpSpPr>
          <p:cNvPr id="33" name="组合 32"/>
          <p:cNvGrpSpPr/>
          <p:nvPr>
            <p:custDataLst>
              <p:tags r:id="rId24"/>
            </p:custDataLst>
          </p:nvPr>
        </p:nvGrpSpPr>
        <p:grpSpPr>
          <a:xfrm>
            <a:off x="-157480" y="135255"/>
            <a:ext cx="2760980" cy="607695"/>
            <a:chOff x="-248" y="213"/>
            <a:chExt cx="4348" cy="957"/>
          </a:xfrm>
        </p:grpSpPr>
        <p:pic>
          <p:nvPicPr>
            <p:cNvPr id="12309" name="图片 20" descr="组48325同意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26"/>
            <a:stretch>
              <a:fillRect/>
            </a:stretch>
          </p:blipFill>
          <p:spPr>
            <a:xfrm>
              <a:off x="338" y="213"/>
              <a:ext cx="3762" cy="9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" name="文本框 33" descr="7b0a2020202022776f7264617274223a20227b5c2269645c223a32353030313431392c5c227469645c223a31333533367d220a7d0a"/>
            <p:cNvSpPr txBox="1"/>
            <p:nvPr>
              <p:custDataLst>
                <p:tags r:id="rId27"/>
              </p:custDataLst>
            </p:nvPr>
          </p:nvSpPr>
          <p:spPr>
            <a:xfrm>
              <a:off x="-248" y="270"/>
              <a:ext cx="4348" cy="9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400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汉仪颜楷W" panose="00020600040101010101" charset="-122"/>
                  <a:ea typeface="汉仪颜楷W" panose="00020600040101010101" charset="-122"/>
                </a:rPr>
                <a:t>   </a:t>
              </a:r>
              <a:r>
                <a:rPr lang="zh-CN" altLang="en-US" sz="400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汉仪颜楷W" panose="00020600040101010101" charset="-122"/>
                  <a:ea typeface="汉仪颜楷W" panose="00020600040101010101" charset="-122"/>
                </a:rPr>
                <a:t>写生字</a:t>
              </a:r>
              <a:endPara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颜楷W" panose="00020600040101010101" charset="-122"/>
                <a:ea typeface="汉仪颜楷W" panose="00020600040101010101" charset="-122"/>
              </a:endParaRPr>
            </a:p>
          </p:txBody>
        </p:sp>
      </p:grpSp>
      <p:graphicFrame>
        <p:nvGraphicFramePr>
          <p:cNvPr id="2" name="Group 47"/>
          <p:cNvGraphicFramePr>
            <a:graphicFrameLocks noGrp="1"/>
          </p:cNvGraphicFramePr>
          <p:nvPr>
            <p:custDataLst>
              <p:tags r:id="rId28"/>
            </p:custDataLst>
          </p:nvPr>
        </p:nvGraphicFramePr>
        <p:xfrm>
          <a:off x="8224520" y="3854768"/>
          <a:ext cx="900113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94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vert="horz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矩形 2">
            <a:hlinkClick r:id="" action="ppaction://noaction"/>
          </p:cNvPr>
          <p:cNvSpPr/>
          <p:nvPr>
            <p:custDataLst>
              <p:tags r:id="rId29"/>
            </p:custDataLst>
          </p:nvPr>
        </p:nvSpPr>
        <p:spPr>
          <a:xfrm>
            <a:off x="8228827" y="3852490"/>
            <a:ext cx="87185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背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76350" y="297942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左右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extBox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6350" y="391033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笔画：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十三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75715" y="344995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日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n-cs"/>
              <a:sym typeface="+mn-ea"/>
            </a:endParaRPr>
          </a:p>
        </p:txBody>
      </p:sp>
      <p:sp>
        <p:nvSpPr>
          <p:cNvPr id="31749" name="矩形 4"/>
          <p:cNvSpPr/>
          <p:nvPr>
            <p:custDataLst>
              <p:tags r:id="rId4"/>
            </p:custDataLst>
          </p:nvPr>
        </p:nvSpPr>
        <p:spPr>
          <a:xfrm>
            <a:off x="1619568" y="1335088"/>
            <a:ext cx="1203325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zh-CN" altLang="en-US" sz="8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暖</a:t>
            </a:r>
            <a:endParaRPr lang="zh-CN" altLang="en-US" sz="8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矩形 28"/>
          <p:cNvSpPr/>
          <p:nvPr>
            <p:custDataLst>
              <p:tags r:id="rId5"/>
            </p:custDataLst>
          </p:nvPr>
        </p:nvSpPr>
        <p:spPr>
          <a:xfrm>
            <a:off x="1275715" y="703580"/>
            <a:ext cx="19443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nuǎn </a:t>
            </a:r>
            <a:endParaRPr lang="en-US" altLang="zh-CN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82370" y="4435475"/>
            <a:ext cx="319976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暖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和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暖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风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	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76350" y="250888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音节：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N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" name="TextBox 2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82370" y="4885690"/>
            <a:ext cx="628967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今天天气很暖和。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1" name="文本框 100"/>
          <p:cNvSpPr txBox="1"/>
          <p:nvPr>
            <p:custDataLst>
              <p:tags r:id="rId9"/>
            </p:custDataLst>
          </p:nvPr>
        </p:nvSpPr>
        <p:spPr>
          <a:xfrm>
            <a:off x="4381500" y="2211705"/>
            <a:ext cx="1708785" cy="4476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/>
              <a:t>     </a:t>
            </a:r>
            <a:r>
              <a:rPr lang="zh-CN" altLang="en-US" sz="2400">
                <a:solidFill>
                  <a:srgbClr val="FF0000"/>
                </a:solidFill>
              </a:rPr>
              <a:t>看笔顺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59" name="右箭头 158"/>
          <p:cNvSpPr/>
          <p:nvPr>
            <p:custDataLst>
              <p:tags r:id="rId10"/>
            </p:custDataLst>
          </p:nvPr>
        </p:nvSpPr>
        <p:spPr>
          <a:xfrm>
            <a:off x="4248150" y="2528570"/>
            <a:ext cx="2211705" cy="739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993630" y="5345430"/>
            <a:ext cx="2627630" cy="1123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  <a:sym typeface="+mn-ea"/>
            </a:endParaRPr>
          </a:p>
        </p:txBody>
      </p:sp>
      <p:graphicFrame>
        <p:nvGraphicFramePr>
          <p:cNvPr id="40" name="Group 47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8017193" y="1139190"/>
          <a:ext cx="2590800" cy="2592388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290102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2286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Freeform 41"/>
          <p:cNvSpPr/>
          <p:nvPr>
            <p:custDataLst>
              <p:tags r:id="rId13"/>
            </p:custDataLst>
          </p:nvPr>
        </p:nvSpPr>
        <p:spPr>
          <a:xfrm>
            <a:off x="9585643" y="1745615"/>
            <a:ext cx="407987" cy="322263"/>
          </a:xfrm>
          <a:custGeom>
            <a:avLst/>
            <a:gdLst>
              <a:gd name="txL" fmla="*/ 0 w 643"/>
              <a:gd name="txT" fmla="*/ 0 h 507"/>
              <a:gd name="txR" fmla="*/ 643 w 643"/>
              <a:gd name="txB" fmla="*/ 507 h 507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643" h="507">
                <a:moveTo>
                  <a:pt x="169" y="456"/>
                </a:moveTo>
                <a:lnTo>
                  <a:pt x="101" y="490"/>
                </a:lnTo>
                <a:lnTo>
                  <a:pt x="51" y="490"/>
                </a:lnTo>
                <a:lnTo>
                  <a:pt x="17" y="507"/>
                </a:lnTo>
                <a:lnTo>
                  <a:pt x="0" y="490"/>
                </a:lnTo>
                <a:lnTo>
                  <a:pt x="0" y="473"/>
                </a:lnTo>
                <a:lnTo>
                  <a:pt x="17" y="456"/>
                </a:lnTo>
                <a:lnTo>
                  <a:pt x="67" y="405"/>
                </a:lnTo>
                <a:lnTo>
                  <a:pt x="118" y="371"/>
                </a:lnTo>
                <a:lnTo>
                  <a:pt x="186" y="321"/>
                </a:lnTo>
                <a:lnTo>
                  <a:pt x="237" y="270"/>
                </a:lnTo>
                <a:lnTo>
                  <a:pt x="322" y="186"/>
                </a:lnTo>
                <a:lnTo>
                  <a:pt x="355" y="152"/>
                </a:lnTo>
                <a:lnTo>
                  <a:pt x="372" y="118"/>
                </a:lnTo>
                <a:lnTo>
                  <a:pt x="372" y="84"/>
                </a:lnTo>
                <a:lnTo>
                  <a:pt x="372" y="67"/>
                </a:lnTo>
                <a:lnTo>
                  <a:pt x="355" y="50"/>
                </a:lnTo>
                <a:lnTo>
                  <a:pt x="355" y="33"/>
                </a:lnTo>
                <a:lnTo>
                  <a:pt x="355" y="17"/>
                </a:lnTo>
                <a:lnTo>
                  <a:pt x="372" y="17"/>
                </a:lnTo>
                <a:lnTo>
                  <a:pt x="389" y="0"/>
                </a:lnTo>
                <a:lnTo>
                  <a:pt x="423" y="17"/>
                </a:lnTo>
                <a:lnTo>
                  <a:pt x="457" y="17"/>
                </a:lnTo>
                <a:lnTo>
                  <a:pt x="525" y="33"/>
                </a:lnTo>
                <a:lnTo>
                  <a:pt x="576" y="67"/>
                </a:lnTo>
                <a:lnTo>
                  <a:pt x="610" y="84"/>
                </a:lnTo>
                <a:lnTo>
                  <a:pt x="627" y="118"/>
                </a:lnTo>
                <a:lnTo>
                  <a:pt x="643" y="135"/>
                </a:lnTo>
                <a:lnTo>
                  <a:pt x="643" y="152"/>
                </a:lnTo>
                <a:lnTo>
                  <a:pt x="610" y="186"/>
                </a:lnTo>
                <a:lnTo>
                  <a:pt x="559" y="219"/>
                </a:lnTo>
                <a:lnTo>
                  <a:pt x="491" y="270"/>
                </a:lnTo>
                <a:lnTo>
                  <a:pt x="406" y="338"/>
                </a:lnTo>
                <a:lnTo>
                  <a:pt x="322" y="388"/>
                </a:lnTo>
                <a:lnTo>
                  <a:pt x="254" y="422"/>
                </a:lnTo>
                <a:lnTo>
                  <a:pt x="169" y="45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30"/>
          <p:cNvSpPr/>
          <p:nvPr>
            <p:custDataLst>
              <p:tags r:id="rId14"/>
            </p:custDataLst>
          </p:nvPr>
        </p:nvSpPr>
        <p:spPr>
          <a:xfrm>
            <a:off x="8412480" y="1842453"/>
            <a:ext cx="128588" cy="1233487"/>
          </a:xfrm>
          <a:custGeom>
            <a:avLst/>
            <a:gdLst>
              <a:gd name="txL" fmla="*/ 0 w 203"/>
              <a:gd name="txT" fmla="*/ 0 h 1943"/>
              <a:gd name="txR" fmla="*/ 203 w 203"/>
              <a:gd name="txB" fmla="*/ 1943 h 194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03" h="1943">
                <a:moveTo>
                  <a:pt x="34" y="169"/>
                </a:moveTo>
                <a:lnTo>
                  <a:pt x="17" y="118"/>
                </a:lnTo>
                <a:lnTo>
                  <a:pt x="0" y="67"/>
                </a:lnTo>
                <a:lnTo>
                  <a:pt x="0" y="34"/>
                </a:lnTo>
                <a:lnTo>
                  <a:pt x="17" y="17"/>
                </a:lnTo>
                <a:lnTo>
                  <a:pt x="17" y="0"/>
                </a:lnTo>
                <a:lnTo>
                  <a:pt x="34" y="0"/>
                </a:lnTo>
                <a:lnTo>
                  <a:pt x="51" y="0"/>
                </a:lnTo>
                <a:lnTo>
                  <a:pt x="68" y="0"/>
                </a:lnTo>
                <a:lnTo>
                  <a:pt x="85" y="17"/>
                </a:lnTo>
                <a:lnTo>
                  <a:pt x="119" y="17"/>
                </a:lnTo>
                <a:lnTo>
                  <a:pt x="203" y="34"/>
                </a:lnTo>
                <a:lnTo>
                  <a:pt x="203" y="253"/>
                </a:lnTo>
                <a:lnTo>
                  <a:pt x="203" y="456"/>
                </a:lnTo>
                <a:lnTo>
                  <a:pt x="203" y="642"/>
                </a:lnTo>
                <a:lnTo>
                  <a:pt x="203" y="828"/>
                </a:lnTo>
                <a:lnTo>
                  <a:pt x="203" y="997"/>
                </a:lnTo>
                <a:lnTo>
                  <a:pt x="203" y="1132"/>
                </a:lnTo>
                <a:lnTo>
                  <a:pt x="203" y="1284"/>
                </a:lnTo>
                <a:lnTo>
                  <a:pt x="203" y="1402"/>
                </a:lnTo>
                <a:lnTo>
                  <a:pt x="203" y="1503"/>
                </a:lnTo>
                <a:lnTo>
                  <a:pt x="186" y="1605"/>
                </a:lnTo>
                <a:lnTo>
                  <a:pt x="186" y="1689"/>
                </a:lnTo>
                <a:lnTo>
                  <a:pt x="186" y="1757"/>
                </a:lnTo>
                <a:lnTo>
                  <a:pt x="186" y="1808"/>
                </a:lnTo>
                <a:lnTo>
                  <a:pt x="186" y="1858"/>
                </a:lnTo>
                <a:lnTo>
                  <a:pt x="186" y="1875"/>
                </a:lnTo>
                <a:lnTo>
                  <a:pt x="186" y="1892"/>
                </a:lnTo>
                <a:lnTo>
                  <a:pt x="169" y="1926"/>
                </a:lnTo>
                <a:lnTo>
                  <a:pt x="169" y="1943"/>
                </a:lnTo>
                <a:lnTo>
                  <a:pt x="152" y="1943"/>
                </a:lnTo>
                <a:lnTo>
                  <a:pt x="136" y="1943"/>
                </a:lnTo>
                <a:lnTo>
                  <a:pt x="119" y="1909"/>
                </a:lnTo>
                <a:lnTo>
                  <a:pt x="102" y="1858"/>
                </a:lnTo>
                <a:lnTo>
                  <a:pt x="85" y="1808"/>
                </a:lnTo>
                <a:lnTo>
                  <a:pt x="51" y="1723"/>
                </a:lnTo>
                <a:lnTo>
                  <a:pt x="51" y="1639"/>
                </a:lnTo>
                <a:lnTo>
                  <a:pt x="51" y="1537"/>
                </a:lnTo>
                <a:lnTo>
                  <a:pt x="68" y="1419"/>
                </a:lnTo>
                <a:lnTo>
                  <a:pt x="68" y="1351"/>
                </a:lnTo>
                <a:lnTo>
                  <a:pt x="68" y="1284"/>
                </a:lnTo>
                <a:lnTo>
                  <a:pt x="85" y="1216"/>
                </a:lnTo>
                <a:lnTo>
                  <a:pt x="85" y="1132"/>
                </a:lnTo>
                <a:lnTo>
                  <a:pt x="85" y="1030"/>
                </a:lnTo>
                <a:lnTo>
                  <a:pt x="85" y="929"/>
                </a:lnTo>
                <a:lnTo>
                  <a:pt x="85" y="828"/>
                </a:lnTo>
                <a:lnTo>
                  <a:pt x="85" y="709"/>
                </a:lnTo>
                <a:lnTo>
                  <a:pt x="85" y="608"/>
                </a:lnTo>
                <a:lnTo>
                  <a:pt x="85" y="507"/>
                </a:lnTo>
                <a:lnTo>
                  <a:pt x="68" y="422"/>
                </a:lnTo>
                <a:lnTo>
                  <a:pt x="68" y="355"/>
                </a:lnTo>
                <a:lnTo>
                  <a:pt x="68" y="287"/>
                </a:lnTo>
                <a:lnTo>
                  <a:pt x="51" y="236"/>
                </a:lnTo>
                <a:lnTo>
                  <a:pt x="34" y="186"/>
                </a:lnTo>
                <a:lnTo>
                  <a:pt x="34" y="16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Freeform 31"/>
          <p:cNvSpPr/>
          <p:nvPr>
            <p:custDataLst>
              <p:tags r:id="rId15"/>
            </p:custDataLst>
          </p:nvPr>
        </p:nvSpPr>
        <p:spPr>
          <a:xfrm>
            <a:off x="8466455" y="1777365"/>
            <a:ext cx="484188" cy="1319213"/>
          </a:xfrm>
          <a:custGeom>
            <a:avLst/>
            <a:gdLst>
              <a:gd name="txL" fmla="*/ 0 w 762"/>
              <a:gd name="txT" fmla="*/ 0 h 2079"/>
              <a:gd name="txR" fmla="*/ 762 w 762"/>
              <a:gd name="txB" fmla="*/ 2079 h 2079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762" h="2079">
                <a:moveTo>
                  <a:pt x="491" y="541"/>
                </a:moveTo>
                <a:lnTo>
                  <a:pt x="491" y="473"/>
                </a:lnTo>
                <a:lnTo>
                  <a:pt x="491" y="406"/>
                </a:lnTo>
                <a:lnTo>
                  <a:pt x="491" y="355"/>
                </a:lnTo>
                <a:lnTo>
                  <a:pt x="491" y="305"/>
                </a:lnTo>
                <a:lnTo>
                  <a:pt x="474" y="271"/>
                </a:lnTo>
                <a:lnTo>
                  <a:pt x="474" y="254"/>
                </a:lnTo>
                <a:lnTo>
                  <a:pt x="474" y="220"/>
                </a:lnTo>
                <a:lnTo>
                  <a:pt x="474" y="203"/>
                </a:lnTo>
                <a:lnTo>
                  <a:pt x="457" y="203"/>
                </a:lnTo>
                <a:lnTo>
                  <a:pt x="440" y="203"/>
                </a:lnTo>
                <a:lnTo>
                  <a:pt x="389" y="203"/>
                </a:lnTo>
                <a:lnTo>
                  <a:pt x="339" y="203"/>
                </a:lnTo>
                <a:lnTo>
                  <a:pt x="271" y="203"/>
                </a:lnTo>
                <a:lnTo>
                  <a:pt x="203" y="220"/>
                </a:lnTo>
                <a:lnTo>
                  <a:pt x="118" y="220"/>
                </a:lnTo>
                <a:lnTo>
                  <a:pt x="0" y="237"/>
                </a:lnTo>
                <a:lnTo>
                  <a:pt x="0" y="136"/>
                </a:lnTo>
                <a:lnTo>
                  <a:pt x="152" y="119"/>
                </a:lnTo>
                <a:lnTo>
                  <a:pt x="288" y="102"/>
                </a:lnTo>
                <a:lnTo>
                  <a:pt x="355" y="102"/>
                </a:lnTo>
                <a:lnTo>
                  <a:pt x="389" y="85"/>
                </a:lnTo>
                <a:lnTo>
                  <a:pt x="423" y="68"/>
                </a:lnTo>
                <a:lnTo>
                  <a:pt x="457" y="34"/>
                </a:lnTo>
                <a:lnTo>
                  <a:pt x="491" y="17"/>
                </a:lnTo>
                <a:lnTo>
                  <a:pt x="525" y="0"/>
                </a:lnTo>
                <a:lnTo>
                  <a:pt x="542" y="17"/>
                </a:lnTo>
                <a:lnTo>
                  <a:pt x="559" y="34"/>
                </a:lnTo>
                <a:lnTo>
                  <a:pt x="610" y="51"/>
                </a:lnTo>
                <a:lnTo>
                  <a:pt x="660" y="85"/>
                </a:lnTo>
                <a:lnTo>
                  <a:pt x="711" y="102"/>
                </a:lnTo>
                <a:lnTo>
                  <a:pt x="728" y="136"/>
                </a:lnTo>
                <a:lnTo>
                  <a:pt x="762" y="152"/>
                </a:lnTo>
                <a:lnTo>
                  <a:pt x="762" y="169"/>
                </a:lnTo>
                <a:lnTo>
                  <a:pt x="745" y="203"/>
                </a:lnTo>
                <a:lnTo>
                  <a:pt x="711" y="237"/>
                </a:lnTo>
                <a:lnTo>
                  <a:pt x="711" y="254"/>
                </a:lnTo>
                <a:lnTo>
                  <a:pt x="694" y="271"/>
                </a:lnTo>
                <a:lnTo>
                  <a:pt x="694" y="305"/>
                </a:lnTo>
                <a:lnTo>
                  <a:pt x="677" y="355"/>
                </a:lnTo>
                <a:lnTo>
                  <a:pt x="677" y="406"/>
                </a:lnTo>
                <a:lnTo>
                  <a:pt x="677" y="473"/>
                </a:lnTo>
                <a:lnTo>
                  <a:pt x="677" y="541"/>
                </a:lnTo>
                <a:lnTo>
                  <a:pt x="677" y="626"/>
                </a:lnTo>
                <a:lnTo>
                  <a:pt x="660" y="811"/>
                </a:lnTo>
                <a:lnTo>
                  <a:pt x="660" y="980"/>
                </a:lnTo>
                <a:lnTo>
                  <a:pt x="660" y="1149"/>
                </a:lnTo>
                <a:lnTo>
                  <a:pt x="660" y="1318"/>
                </a:lnTo>
                <a:lnTo>
                  <a:pt x="660" y="1470"/>
                </a:lnTo>
                <a:lnTo>
                  <a:pt x="644" y="1605"/>
                </a:lnTo>
                <a:lnTo>
                  <a:pt x="644" y="1741"/>
                </a:lnTo>
                <a:lnTo>
                  <a:pt x="644" y="1859"/>
                </a:lnTo>
                <a:lnTo>
                  <a:pt x="627" y="1943"/>
                </a:lnTo>
                <a:lnTo>
                  <a:pt x="610" y="2011"/>
                </a:lnTo>
                <a:lnTo>
                  <a:pt x="593" y="2062"/>
                </a:lnTo>
                <a:lnTo>
                  <a:pt x="593" y="2079"/>
                </a:lnTo>
                <a:lnTo>
                  <a:pt x="559" y="2079"/>
                </a:lnTo>
                <a:lnTo>
                  <a:pt x="542" y="2062"/>
                </a:lnTo>
                <a:lnTo>
                  <a:pt x="525" y="2028"/>
                </a:lnTo>
                <a:lnTo>
                  <a:pt x="525" y="1977"/>
                </a:lnTo>
                <a:lnTo>
                  <a:pt x="508" y="1943"/>
                </a:lnTo>
                <a:lnTo>
                  <a:pt x="491" y="1893"/>
                </a:lnTo>
                <a:lnTo>
                  <a:pt x="491" y="1876"/>
                </a:lnTo>
                <a:lnTo>
                  <a:pt x="474" y="1859"/>
                </a:lnTo>
                <a:lnTo>
                  <a:pt x="474" y="1842"/>
                </a:lnTo>
                <a:lnTo>
                  <a:pt x="474" y="1825"/>
                </a:lnTo>
                <a:lnTo>
                  <a:pt x="474" y="1774"/>
                </a:lnTo>
                <a:lnTo>
                  <a:pt x="491" y="1741"/>
                </a:lnTo>
                <a:lnTo>
                  <a:pt x="491" y="1673"/>
                </a:lnTo>
                <a:lnTo>
                  <a:pt x="491" y="1605"/>
                </a:lnTo>
                <a:lnTo>
                  <a:pt x="491" y="1521"/>
                </a:lnTo>
                <a:lnTo>
                  <a:pt x="491" y="1420"/>
                </a:lnTo>
                <a:lnTo>
                  <a:pt x="491" y="1318"/>
                </a:lnTo>
                <a:lnTo>
                  <a:pt x="508" y="1234"/>
                </a:lnTo>
                <a:lnTo>
                  <a:pt x="508" y="1149"/>
                </a:lnTo>
                <a:lnTo>
                  <a:pt x="508" y="1099"/>
                </a:lnTo>
                <a:lnTo>
                  <a:pt x="508" y="1031"/>
                </a:lnTo>
                <a:lnTo>
                  <a:pt x="508" y="980"/>
                </a:lnTo>
                <a:lnTo>
                  <a:pt x="508" y="947"/>
                </a:lnTo>
                <a:lnTo>
                  <a:pt x="508" y="913"/>
                </a:lnTo>
                <a:lnTo>
                  <a:pt x="508" y="862"/>
                </a:lnTo>
                <a:lnTo>
                  <a:pt x="508" y="778"/>
                </a:lnTo>
                <a:lnTo>
                  <a:pt x="508" y="676"/>
                </a:lnTo>
                <a:lnTo>
                  <a:pt x="491" y="609"/>
                </a:lnTo>
                <a:lnTo>
                  <a:pt x="491" y="54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32"/>
          <p:cNvSpPr/>
          <p:nvPr>
            <p:custDataLst>
              <p:tags r:id="rId16"/>
            </p:custDataLst>
          </p:nvPr>
        </p:nvSpPr>
        <p:spPr>
          <a:xfrm>
            <a:off x="8509318" y="2291715"/>
            <a:ext cx="225425" cy="107950"/>
          </a:xfrm>
          <a:custGeom>
            <a:avLst/>
            <a:gdLst>
              <a:gd name="txL" fmla="*/ 0 w 356"/>
              <a:gd name="txT" fmla="*/ 0 h 169"/>
              <a:gd name="txR" fmla="*/ 356 w 356"/>
              <a:gd name="txB" fmla="*/ 169 h 169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56" h="169">
                <a:moveTo>
                  <a:pt x="356" y="34"/>
                </a:moveTo>
                <a:lnTo>
                  <a:pt x="356" y="68"/>
                </a:lnTo>
                <a:lnTo>
                  <a:pt x="339" y="102"/>
                </a:lnTo>
                <a:lnTo>
                  <a:pt x="322" y="119"/>
                </a:lnTo>
                <a:lnTo>
                  <a:pt x="305" y="136"/>
                </a:lnTo>
                <a:lnTo>
                  <a:pt x="288" y="136"/>
                </a:lnTo>
                <a:lnTo>
                  <a:pt x="238" y="152"/>
                </a:lnTo>
                <a:lnTo>
                  <a:pt x="204" y="152"/>
                </a:lnTo>
                <a:lnTo>
                  <a:pt x="136" y="152"/>
                </a:lnTo>
                <a:lnTo>
                  <a:pt x="68" y="152"/>
                </a:lnTo>
                <a:lnTo>
                  <a:pt x="0" y="169"/>
                </a:lnTo>
                <a:lnTo>
                  <a:pt x="0" y="51"/>
                </a:lnTo>
                <a:lnTo>
                  <a:pt x="68" y="34"/>
                </a:lnTo>
                <a:lnTo>
                  <a:pt x="119" y="17"/>
                </a:lnTo>
                <a:lnTo>
                  <a:pt x="187" y="0"/>
                </a:lnTo>
                <a:lnTo>
                  <a:pt x="221" y="0"/>
                </a:lnTo>
                <a:lnTo>
                  <a:pt x="255" y="0"/>
                </a:lnTo>
                <a:lnTo>
                  <a:pt x="305" y="0"/>
                </a:lnTo>
                <a:lnTo>
                  <a:pt x="322" y="17"/>
                </a:lnTo>
                <a:lnTo>
                  <a:pt x="339" y="17"/>
                </a:lnTo>
                <a:lnTo>
                  <a:pt x="356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33"/>
          <p:cNvSpPr/>
          <p:nvPr>
            <p:custDataLst>
              <p:tags r:id="rId17"/>
            </p:custDataLst>
          </p:nvPr>
        </p:nvSpPr>
        <p:spPr>
          <a:xfrm>
            <a:off x="8488680" y="2828290"/>
            <a:ext cx="300038" cy="96838"/>
          </a:xfrm>
          <a:custGeom>
            <a:avLst/>
            <a:gdLst>
              <a:gd name="txL" fmla="*/ 0 w 474"/>
              <a:gd name="txT" fmla="*/ 0 h 152"/>
              <a:gd name="txR" fmla="*/ 474 w 474"/>
              <a:gd name="txB" fmla="*/ 152 h 152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72" h="152">
                <a:moveTo>
                  <a:pt x="474" y="17"/>
                </a:moveTo>
                <a:lnTo>
                  <a:pt x="474" y="152"/>
                </a:lnTo>
                <a:lnTo>
                  <a:pt x="0" y="152"/>
                </a:lnTo>
                <a:lnTo>
                  <a:pt x="0" y="34"/>
                </a:lnTo>
                <a:lnTo>
                  <a:pt x="33" y="34"/>
                </a:lnTo>
                <a:lnTo>
                  <a:pt x="67" y="34"/>
                </a:lnTo>
                <a:lnTo>
                  <a:pt x="169" y="17"/>
                </a:lnTo>
                <a:lnTo>
                  <a:pt x="220" y="0"/>
                </a:lnTo>
                <a:lnTo>
                  <a:pt x="288" y="17"/>
                </a:lnTo>
                <a:lnTo>
                  <a:pt x="372" y="17"/>
                </a:lnTo>
                <a:lnTo>
                  <a:pt x="474" y="1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34"/>
          <p:cNvSpPr/>
          <p:nvPr>
            <p:custDataLst>
              <p:tags r:id="rId18"/>
            </p:custDataLst>
          </p:nvPr>
        </p:nvSpPr>
        <p:spPr>
          <a:xfrm>
            <a:off x="9101455" y="2131378"/>
            <a:ext cx="688975" cy="182562"/>
          </a:xfrm>
          <a:custGeom>
            <a:avLst/>
            <a:gdLst>
              <a:gd name="txL" fmla="*/ 0 w 1085"/>
              <a:gd name="txT" fmla="*/ 0 h 287"/>
              <a:gd name="txR" fmla="*/ 1085 w 1085"/>
              <a:gd name="txB" fmla="*/ 287 h 287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085" h="287">
                <a:moveTo>
                  <a:pt x="51" y="253"/>
                </a:moveTo>
                <a:lnTo>
                  <a:pt x="17" y="236"/>
                </a:lnTo>
                <a:lnTo>
                  <a:pt x="0" y="236"/>
                </a:lnTo>
                <a:lnTo>
                  <a:pt x="0" y="220"/>
                </a:lnTo>
                <a:lnTo>
                  <a:pt x="0" y="203"/>
                </a:lnTo>
                <a:lnTo>
                  <a:pt x="17" y="186"/>
                </a:lnTo>
                <a:lnTo>
                  <a:pt x="51" y="186"/>
                </a:lnTo>
                <a:lnTo>
                  <a:pt x="102" y="186"/>
                </a:lnTo>
                <a:lnTo>
                  <a:pt x="119" y="169"/>
                </a:lnTo>
                <a:lnTo>
                  <a:pt x="170" y="169"/>
                </a:lnTo>
                <a:lnTo>
                  <a:pt x="204" y="152"/>
                </a:lnTo>
                <a:lnTo>
                  <a:pt x="254" y="152"/>
                </a:lnTo>
                <a:lnTo>
                  <a:pt x="322" y="135"/>
                </a:lnTo>
                <a:lnTo>
                  <a:pt x="390" y="118"/>
                </a:lnTo>
                <a:lnTo>
                  <a:pt x="542" y="68"/>
                </a:lnTo>
                <a:lnTo>
                  <a:pt x="678" y="34"/>
                </a:lnTo>
                <a:lnTo>
                  <a:pt x="814" y="17"/>
                </a:lnTo>
                <a:lnTo>
                  <a:pt x="898" y="0"/>
                </a:lnTo>
                <a:lnTo>
                  <a:pt x="966" y="0"/>
                </a:lnTo>
                <a:lnTo>
                  <a:pt x="1017" y="0"/>
                </a:lnTo>
                <a:lnTo>
                  <a:pt x="1068" y="0"/>
                </a:lnTo>
                <a:lnTo>
                  <a:pt x="1085" y="17"/>
                </a:lnTo>
                <a:lnTo>
                  <a:pt x="1085" y="34"/>
                </a:lnTo>
                <a:lnTo>
                  <a:pt x="1085" y="51"/>
                </a:lnTo>
                <a:lnTo>
                  <a:pt x="1068" y="68"/>
                </a:lnTo>
                <a:lnTo>
                  <a:pt x="1034" y="84"/>
                </a:lnTo>
                <a:lnTo>
                  <a:pt x="983" y="101"/>
                </a:lnTo>
                <a:lnTo>
                  <a:pt x="915" y="118"/>
                </a:lnTo>
                <a:lnTo>
                  <a:pt x="847" y="152"/>
                </a:lnTo>
                <a:lnTo>
                  <a:pt x="763" y="169"/>
                </a:lnTo>
                <a:lnTo>
                  <a:pt x="644" y="186"/>
                </a:lnTo>
                <a:lnTo>
                  <a:pt x="542" y="220"/>
                </a:lnTo>
                <a:lnTo>
                  <a:pt x="458" y="236"/>
                </a:lnTo>
                <a:lnTo>
                  <a:pt x="373" y="253"/>
                </a:lnTo>
                <a:lnTo>
                  <a:pt x="305" y="270"/>
                </a:lnTo>
                <a:lnTo>
                  <a:pt x="254" y="270"/>
                </a:lnTo>
                <a:lnTo>
                  <a:pt x="204" y="287"/>
                </a:lnTo>
                <a:lnTo>
                  <a:pt x="187" y="287"/>
                </a:lnTo>
                <a:lnTo>
                  <a:pt x="170" y="287"/>
                </a:lnTo>
                <a:lnTo>
                  <a:pt x="102" y="270"/>
                </a:lnTo>
                <a:lnTo>
                  <a:pt x="51" y="25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35"/>
          <p:cNvSpPr/>
          <p:nvPr>
            <p:custDataLst>
              <p:tags r:id="rId19"/>
            </p:custDataLst>
          </p:nvPr>
        </p:nvSpPr>
        <p:spPr>
          <a:xfrm>
            <a:off x="8939530" y="2325053"/>
            <a:ext cx="1139825" cy="246062"/>
          </a:xfrm>
          <a:custGeom>
            <a:avLst/>
            <a:gdLst>
              <a:gd name="txL" fmla="*/ 0 w 1796"/>
              <a:gd name="txT" fmla="*/ 0 h 389"/>
              <a:gd name="txR" fmla="*/ 1796 w 1796"/>
              <a:gd name="txB" fmla="*/ 389 h 389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796" h="389">
                <a:moveTo>
                  <a:pt x="373" y="355"/>
                </a:moveTo>
                <a:lnTo>
                  <a:pt x="305" y="372"/>
                </a:lnTo>
                <a:lnTo>
                  <a:pt x="237" y="389"/>
                </a:lnTo>
                <a:lnTo>
                  <a:pt x="187" y="389"/>
                </a:lnTo>
                <a:lnTo>
                  <a:pt x="153" y="389"/>
                </a:lnTo>
                <a:lnTo>
                  <a:pt x="119" y="389"/>
                </a:lnTo>
                <a:lnTo>
                  <a:pt x="85" y="372"/>
                </a:lnTo>
                <a:lnTo>
                  <a:pt x="34" y="338"/>
                </a:lnTo>
                <a:lnTo>
                  <a:pt x="0" y="287"/>
                </a:lnTo>
                <a:lnTo>
                  <a:pt x="153" y="270"/>
                </a:lnTo>
                <a:lnTo>
                  <a:pt x="322" y="237"/>
                </a:lnTo>
                <a:lnTo>
                  <a:pt x="458" y="203"/>
                </a:lnTo>
                <a:lnTo>
                  <a:pt x="610" y="186"/>
                </a:lnTo>
                <a:lnTo>
                  <a:pt x="729" y="152"/>
                </a:lnTo>
                <a:lnTo>
                  <a:pt x="864" y="135"/>
                </a:lnTo>
                <a:lnTo>
                  <a:pt x="983" y="101"/>
                </a:lnTo>
                <a:lnTo>
                  <a:pt x="1084" y="85"/>
                </a:lnTo>
                <a:lnTo>
                  <a:pt x="1186" y="68"/>
                </a:lnTo>
                <a:lnTo>
                  <a:pt x="1271" y="34"/>
                </a:lnTo>
                <a:lnTo>
                  <a:pt x="1339" y="34"/>
                </a:lnTo>
                <a:lnTo>
                  <a:pt x="1406" y="17"/>
                </a:lnTo>
                <a:lnTo>
                  <a:pt x="1457" y="0"/>
                </a:lnTo>
                <a:lnTo>
                  <a:pt x="1491" y="0"/>
                </a:lnTo>
                <a:lnTo>
                  <a:pt x="1525" y="0"/>
                </a:lnTo>
                <a:lnTo>
                  <a:pt x="1542" y="0"/>
                </a:lnTo>
                <a:lnTo>
                  <a:pt x="1576" y="0"/>
                </a:lnTo>
                <a:lnTo>
                  <a:pt x="1610" y="0"/>
                </a:lnTo>
                <a:lnTo>
                  <a:pt x="1694" y="34"/>
                </a:lnTo>
                <a:lnTo>
                  <a:pt x="1728" y="51"/>
                </a:lnTo>
                <a:lnTo>
                  <a:pt x="1762" y="68"/>
                </a:lnTo>
                <a:lnTo>
                  <a:pt x="1779" y="85"/>
                </a:lnTo>
                <a:lnTo>
                  <a:pt x="1796" y="101"/>
                </a:lnTo>
                <a:lnTo>
                  <a:pt x="1779" y="101"/>
                </a:lnTo>
                <a:lnTo>
                  <a:pt x="1745" y="118"/>
                </a:lnTo>
                <a:lnTo>
                  <a:pt x="1728" y="118"/>
                </a:lnTo>
                <a:lnTo>
                  <a:pt x="1677" y="135"/>
                </a:lnTo>
                <a:lnTo>
                  <a:pt x="1627" y="135"/>
                </a:lnTo>
                <a:lnTo>
                  <a:pt x="1576" y="152"/>
                </a:lnTo>
                <a:lnTo>
                  <a:pt x="1508" y="169"/>
                </a:lnTo>
                <a:lnTo>
                  <a:pt x="1203" y="220"/>
                </a:lnTo>
                <a:lnTo>
                  <a:pt x="898" y="270"/>
                </a:lnTo>
                <a:lnTo>
                  <a:pt x="746" y="287"/>
                </a:lnTo>
                <a:lnTo>
                  <a:pt x="610" y="321"/>
                </a:lnTo>
                <a:lnTo>
                  <a:pt x="475" y="338"/>
                </a:lnTo>
                <a:lnTo>
                  <a:pt x="373" y="35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36"/>
          <p:cNvSpPr/>
          <p:nvPr>
            <p:custDataLst>
              <p:tags r:id="rId20"/>
            </p:custDataLst>
          </p:nvPr>
        </p:nvSpPr>
        <p:spPr>
          <a:xfrm>
            <a:off x="8702993" y="2259965"/>
            <a:ext cx="720725" cy="1050925"/>
          </a:xfrm>
          <a:custGeom>
            <a:avLst/>
            <a:gdLst>
              <a:gd name="txL" fmla="*/ 0 w 1136"/>
              <a:gd name="txT" fmla="*/ 0 h 1655"/>
              <a:gd name="txR" fmla="*/ 1136 w 1136"/>
              <a:gd name="txB" fmla="*/ 1655 h 1655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136" h="1655">
                <a:moveTo>
                  <a:pt x="204" y="1554"/>
                </a:moveTo>
                <a:lnTo>
                  <a:pt x="119" y="1605"/>
                </a:lnTo>
                <a:lnTo>
                  <a:pt x="51" y="1639"/>
                </a:lnTo>
                <a:lnTo>
                  <a:pt x="17" y="1655"/>
                </a:lnTo>
                <a:lnTo>
                  <a:pt x="0" y="1655"/>
                </a:lnTo>
                <a:lnTo>
                  <a:pt x="0" y="1639"/>
                </a:lnTo>
                <a:lnTo>
                  <a:pt x="17" y="1605"/>
                </a:lnTo>
                <a:lnTo>
                  <a:pt x="85" y="1554"/>
                </a:lnTo>
                <a:lnTo>
                  <a:pt x="153" y="1487"/>
                </a:lnTo>
                <a:lnTo>
                  <a:pt x="255" y="1402"/>
                </a:lnTo>
                <a:lnTo>
                  <a:pt x="339" y="1301"/>
                </a:lnTo>
                <a:lnTo>
                  <a:pt x="441" y="1199"/>
                </a:lnTo>
                <a:lnTo>
                  <a:pt x="526" y="1081"/>
                </a:lnTo>
                <a:lnTo>
                  <a:pt x="593" y="963"/>
                </a:lnTo>
                <a:lnTo>
                  <a:pt x="678" y="844"/>
                </a:lnTo>
                <a:lnTo>
                  <a:pt x="746" y="726"/>
                </a:lnTo>
                <a:lnTo>
                  <a:pt x="797" y="608"/>
                </a:lnTo>
                <a:lnTo>
                  <a:pt x="831" y="473"/>
                </a:lnTo>
                <a:lnTo>
                  <a:pt x="864" y="338"/>
                </a:lnTo>
                <a:lnTo>
                  <a:pt x="898" y="186"/>
                </a:lnTo>
                <a:lnTo>
                  <a:pt x="932" y="0"/>
                </a:lnTo>
                <a:lnTo>
                  <a:pt x="1136" y="0"/>
                </a:lnTo>
                <a:lnTo>
                  <a:pt x="1102" y="169"/>
                </a:lnTo>
                <a:lnTo>
                  <a:pt x="1034" y="338"/>
                </a:lnTo>
                <a:lnTo>
                  <a:pt x="983" y="507"/>
                </a:lnTo>
                <a:lnTo>
                  <a:pt x="915" y="659"/>
                </a:lnTo>
                <a:lnTo>
                  <a:pt x="848" y="811"/>
                </a:lnTo>
                <a:lnTo>
                  <a:pt x="763" y="946"/>
                </a:lnTo>
                <a:lnTo>
                  <a:pt x="678" y="1081"/>
                </a:lnTo>
                <a:lnTo>
                  <a:pt x="593" y="1199"/>
                </a:lnTo>
                <a:lnTo>
                  <a:pt x="509" y="1301"/>
                </a:lnTo>
                <a:lnTo>
                  <a:pt x="407" y="1385"/>
                </a:lnTo>
                <a:lnTo>
                  <a:pt x="305" y="1470"/>
                </a:lnTo>
                <a:lnTo>
                  <a:pt x="204" y="155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37"/>
          <p:cNvSpPr/>
          <p:nvPr>
            <p:custDataLst>
              <p:tags r:id="rId21"/>
            </p:custDataLst>
          </p:nvPr>
        </p:nvSpPr>
        <p:spPr>
          <a:xfrm>
            <a:off x="9058593" y="2591753"/>
            <a:ext cx="752475" cy="687387"/>
          </a:xfrm>
          <a:custGeom>
            <a:avLst/>
            <a:gdLst>
              <a:gd name="txL" fmla="*/ 0 w 1185"/>
              <a:gd name="txT" fmla="*/ 0 h 1082"/>
              <a:gd name="txR" fmla="*/ 1185 w 1185"/>
              <a:gd name="txB" fmla="*/ 1082 h 1082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185" h="1082">
                <a:moveTo>
                  <a:pt x="288" y="913"/>
                </a:moveTo>
                <a:lnTo>
                  <a:pt x="423" y="845"/>
                </a:lnTo>
                <a:lnTo>
                  <a:pt x="525" y="761"/>
                </a:lnTo>
                <a:lnTo>
                  <a:pt x="626" y="693"/>
                </a:lnTo>
                <a:lnTo>
                  <a:pt x="711" y="609"/>
                </a:lnTo>
                <a:lnTo>
                  <a:pt x="762" y="524"/>
                </a:lnTo>
                <a:lnTo>
                  <a:pt x="813" y="457"/>
                </a:lnTo>
                <a:lnTo>
                  <a:pt x="847" y="389"/>
                </a:lnTo>
                <a:lnTo>
                  <a:pt x="864" y="338"/>
                </a:lnTo>
                <a:lnTo>
                  <a:pt x="864" y="271"/>
                </a:lnTo>
                <a:lnTo>
                  <a:pt x="881" y="237"/>
                </a:lnTo>
                <a:lnTo>
                  <a:pt x="881" y="203"/>
                </a:lnTo>
                <a:lnTo>
                  <a:pt x="881" y="186"/>
                </a:lnTo>
                <a:lnTo>
                  <a:pt x="847" y="186"/>
                </a:lnTo>
                <a:lnTo>
                  <a:pt x="813" y="186"/>
                </a:lnTo>
                <a:lnTo>
                  <a:pt x="728" y="203"/>
                </a:lnTo>
                <a:lnTo>
                  <a:pt x="643" y="220"/>
                </a:lnTo>
                <a:lnTo>
                  <a:pt x="525" y="237"/>
                </a:lnTo>
                <a:lnTo>
                  <a:pt x="423" y="237"/>
                </a:lnTo>
                <a:lnTo>
                  <a:pt x="338" y="254"/>
                </a:lnTo>
                <a:lnTo>
                  <a:pt x="271" y="254"/>
                </a:lnTo>
                <a:lnTo>
                  <a:pt x="271" y="169"/>
                </a:lnTo>
                <a:lnTo>
                  <a:pt x="321" y="169"/>
                </a:lnTo>
                <a:lnTo>
                  <a:pt x="406" y="169"/>
                </a:lnTo>
                <a:lnTo>
                  <a:pt x="491" y="153"/>
                </a:lnTo>
                <a:lnTo>
                  <a:pt x="609" y="119"/>
                </a:lnTo>
                <a:lnTo>
                  <a:pt x="694" y="102"/>
                </a:lnTo>
                <a:lnTo>
                  <a:pt x="779" y="68"/>
                </a:lnTo>
                <a:lnTo>
                  <a:pt x="830" y="51"/>
                </a:lnTo>
                <a:lnTo>
                  <a:pt x="864" y="34"/>
                </a:lnTo>
                <a:lnTo>
                  <a:pt x="881" y="17"/>
                </a:lnTo>
                <a:lnTo>
                  <a:pt x="931" y="0"/>
                </a:lnTo>
                <a:lnTo>
                  <a:pt x="965" y="0"/>
                </a:lnTo>
                <a:lnTo>
                  <a:pt x="999" y="17"/>
                </a:lnTo>
                <a:lnTo>
                  <a:pt x="1050" y="34"/>
                </a:lnTo>
                <a:lnTo>
                  <a:pt x="1084" y="68"/>
                </a:lnTo>
                <a:lnTo>
                  <a:pt x="1135" y="102"/>
                </a:lnTo>
                <a:lnTo>
                  <a:pt x="1152" y="136"/>
                </a:lnTo>
                <a:lnTo>
                  <a:pt x="1169" y="153"/>
                </a:lnTo>
                <a:lnTo>
                  <a:pt x="1185" y="169"/>
                </a:lnTo>
                <a:lnTo>
                  <a:pt x="1169" y="203"/>
                </a:lnTo>
                <a:lnTo>
                  <a:pt x="1135" y="220"/>
                </a:lnTo>
                <a:lnTo>
                  <a:pt x="1118" y="254"/>
                </a:lnTo>
                <a:lnTo>
                  <a:pt x="1101" y="305"/>
                </a:lnTo>
                <a:lnTo>
                  <a:pt x="1067" y="372"/>
                </a:lnTo>
                <a:lnTo>
                  <a:pt x="1033" y="457"/>
                </a:lnTo>
                <a:lnTo>
                  <a:pt x="982" y="541"/>
                </a:lnTo>
                <a:lnTo>
                  <a:pt x="914" y="626"/>
                </a:lnTo>
                <a:lnTo>
                  <a:pt x="847" y="710"/>
                </a:lnTo>
                <a:lnTo>
                  <a:pt x="762" y="778"/>
                </a:lnTo>
                <a:lnTo>
                  <a:pt x="660" y="845"/>
                </a:lnTo>
                <a:lnTo>
                  <a:pt x="559" y="896"/>
                </a:lnTo>
                <a:lnTo>
                  <a:pt x="474" y="947"/>
                </a:lnTo>
                <a:lnTo>
                  <a:pt x="389" y="980"/>
                </a:lnTo>
                <a:lnTo>
                  <a:pt x="288" y="1014"/>
                </a:lnTo>
                <a:lnTo>
                  <a:pt x="220" y="1048"/>
                </a:lnTo>
                <a:lnTo>
                  <a:pt x="152" y="1065"/>
                </a:lnTo>
                <a:lnTo>
                  <a:pt x="101" y="1082"/>
                </a:lnTo>
                <a:lnTo>
                  <a:pt x="67" y="1082"/>
                </a:lnTo>
                <a:lnTo>
                  <a:pt x="33" y="1082"/>
                </a:lnTo>
                <a:lnTo>
                  <a:pt x="0" y="1082"/>
                </a:lnTo>
                <a:lnTo>
                  <a:pt x="0" y="1065"/>
                </a:lnTo>
                <a:lnTo>
                  <a:pt x="16" y="1048"/>
                </a:lnTo>
                <a:lnTo>
                  <a:pt x="33" y="1031"/>
                </a:lnTo>
                <a:lnTo>
                  <a:pt x="67" y="1014"/>
                </a:lnTo>
                <a:lnTo>
                  <a:pt x="101" y="997"/>
                </a:lnTo>
                <a:lnTo>
                  <a:pt x="152" y="964"/>
                </a:lnTo>
                <a:lnTo>
                  <a:pt x="220" y="947"/>
                </a:lnTo>
                <a:lnTo>
                  <a:pt x="288" y="91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38"/>
          <p:cNvSpPr/>
          <p:nvPr>
            <p:custDataLst>
              <p:tags r:id="rId22"/>
            </p:custDataLst>
          </p:nvPr>
        </p:nvSpPr>
        <p:spPr>
          <a:xfrm>
            <a:off x="9198293" y="2796540"/>
            <a:ext cx="1119187" cy="579438"/>
          </a:xfrm>
          <a:custGeom>
            <a:avLst/>
            <a:gdLst>
              <a:gd name="txL" fmla="*/ 0 w 1762"/>
              <a:gd name="txT" fmla="*/ 0 h 913"/>
              <a:gd name="txR" fmla="*/ 1762 w 1762"/>
              <a:gd name="txB" fmla="*/ 913 h 91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762" h="913">
                <a:moveTo>
                  <a:pt x="1220" y="913"/>
                </a:moveTo>
                <a:lnTo>
                  <a:pt x="1169" y="896"/>
                </a:lnTo>
                <a:lnTo>
                  <a:pt x="1101" y="862"/>
                </a:lnTo>
                <a:lnTo>
                  <a:pt x="999" y="795"/>
                </a:lnTo>
                <a:lnTo>
                  <a:pt x="949" y="744"/>
                </a:lnTo>
                <a:lnTo>
                  <a:pt x="881" y="693"/>
                </a:lnTo>
                <a:lnTo>
                  <a:pt x="813" y="643"/>
                </a:lnTo>
                <a:lnTo>
                  <a:pt x="728" y="575"/>
                </a:lnTo>
                <a:lnTo>
                  <a:pt x="627" y="490"/>
                </a:lnTo>
                <a:lnTo>
                  <a:pt x="525" y="423"/>
                </a:lnTo>
                <a:lnTo>
                  <a:pt x="406" y="338"/>
                </a:lnTo>
                <a:lnTo>
                  <a:pt x="288" y="237"/>
                </a:lnTo>
                <a:lnTo>
                  <a:pt x="152" y="136"/>
                </a:lnTo>
                <a:lnTo>
                  <a:pt x="0" y="17"/>
                </a:lnTo>
                <a:lnTo>
                  <a:pt x="34" y="0"/>
                </a:lnTo>
                <a:lnTo>
                  <a:pt x="84" y="0"/>
                </a:lnTo>
                <a:lnTo>
                  <a:pt x="101" y="0"/>
                </a:lnTo>
                <a:lnTo>
                  <a:pt x="118" y="0"/>
                </a:lnTo>
                <a:lnTo>
                  <a:pt x="135" y="0"/>
                </a:lnTo>
                <a:lnTo>
                  <a:pt x="169" y="17"/>
                </a:lnTo>
                <a:lnTo>
                  <a:pt x="186" y="34"/>
                </a:lnTo>
                <a:lnTo>
                  <a:pt x="237" y="51"/>
                </a:lnTo>
                <a:lnTo>
                  <a:pt x="271" y="85"/>
                </a:lnTo>
                <a:lnTo>
                  <a:pt x="339" y="119"/>
                </a:lnTo>
                <a:lnTo>
                  <a:pt x="389" y="169"/>
                </a:lnTo>
                <a:lnTo>
                  <a:pt x="457" y="220"/>
                </a:lnTo>
                <a:lnTo>
                  <a:pt x="610" y="321"/>
                </a:lnTo>
                <a:lnTo>
                  <a:pt x="745" y="406"/>
                </a:lnTo>
                <a:lnTo>
                  <a:pt x="864" y="474"/>
                </a:lnTo>
                <a:lnTo>
                  <a:pt x="982" y="524"/>
                </a:lnTo>
                <a:lnTo>
                  <a:pt x="1101" y="575"/>
                </a:lnTo>
                <a:lnTo>
                  <a:pt x="1220" y="609"/>
                </a:lnTo>
                <a:lnTo>
                  <a:pt x="1355" y="659"/>
                </a:lnTo>
                <a:lnTo>
                  <a:pt x="1491" y="693"/>
                </a:lnTo>
                <a:lnTo>
                  <a:pt x="1558" y="710"/>
                </a:lnTo>
                <a:lnTo>
                  <a:pt x="1609" y="727"/>
                </a:lnTo>
                <a:lnTo>
                  <a:pt x="1643" y="744"/>
                </a:lnTo>
                <a:lnTo>
                  <a:pt x="1694" y="761"/>
                </a:lnTo>
                <a:lnTo>
                  <a:pt x="1711" y="778"/>
                </a:lnTo>
                <a:lnTo>
                  <a:pt x="1745" y="778"/>
                </a:lnTo>
                <a:lnTo>
                  <a:pt x="1745" y="795"/>
                </a:lnTo>
                <a:lnTo>
                  <a:pt x="1762" y="795"/>
                </a:lnTo>
                <a:lnTo>
                  <a:pt x="1762" y="811"/>
                </a:lnTo>
                <a:lnTo>
                  <a:pt x="1745" y="811"/>
                </a:lnTo>
                <a:lnTo>
                  <a:pt x="1694" y="828"/>
                </a:lnTo>
                <a:lnTo>
                  <a:pt x="1626" y="845"/>
                </a:lnTo>
                <a:lnTo>
                  <a:pt x="1542" y="879"/>
                </a:lnTo>
                <a:lnTo>
                  <a:pt x="1440" y="896"/>
                </a:lnTo>
                <a:lnTo>
                  <a:pt x="1338" y="913"/>
                </a:lnTo>
                <a:lnTo>
                  <a:pt x="1270" y="913"/>
                </a:lnTo>
                <a:lnTo>
                  <a:pt x="1220" y="91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39"/>
          <p:cNvSpPr/>
          <p:nvPr>
            <p:custDataLst>
              <p:tags r:id="rId23"/>
            </p:custDataLst>
          </p:nvPr>
        </p:nvSpPr>
        <p:spPr>
          <a:xfrm>
            <a:off x="9358630" y="1831340"/>
            <a:ext cx="150813" cy="225425"/>
          </a:xfrm>
          <a:custGeom>
            <a:avLst/>
            <a:gdLst>
              <a:gd name="txL" fmla="*/ 0 w 237"/>
              <a:gd name="txT" fmla="*/ 0 h 355"/>
              <a:gd name="txR" fmla="*/ 237 w 237"/>
              <a:gd name="txB" fmla="*/ 355 h 355"/>
            </a:gdLst>
            <a:ahLst/>
            <a:cxnLst>
              <a:cxn ang="0">
                <a:pos x="0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236" h="355">
                <a:moveTo>
                  <a:pt x="0" y="0"/>
                </a:moveTo>
                <a:lnTo>
                  <a:pt x="51" y="17"/>
                </a:lnTo>
                <a:lnTo>
                  <a:pt x="85" y="34"/>
                </a:lnTo>
                <a:lnTo>
                  <a:pt x="135" y="51"/>
                </a:lnTo>
                <a:lnTo>
                  <a:pt x="169" y="67"/>
                </a:lnTo>
                <a:lnTo>
                  <a:pt x="203" y="118"/>
                </a:lnTo>
                <a:lnTo>
                  <a:pt x="220" y="152"/>
                </a:lnTo>
                <a:lnTo>
                  <a:pt x="237" y="186"/>
                </a:lnTo>
                <a:lnTo>
                  <a:pt x="237" y="236"/>
                </a:lnTo>
                <a:lnTo>
                  <a:pt x="237" y="270"/>
                </a:lnTo>
                <a:lnTo>
                  <a:pt x="237" y="304"/>
                </a:lnTo>
                <a:lnTo>
                  <a:pt x="220" y="321"/>
                </a:lnTo>
                <a:lnTo>
                  <a:pt x="220" y="338"/>
                </a:lnTo>
                <a:lnTo>
                  <a:pt x="203" y="355"/>
                </a:lnTo>
                <a:lnTo>
                  <a:pt x="186" y="355"/>
                </a:lnTo>
                <a:lnTo>
                  <a:pt x="169" y="355"/>
                </a:lnTo>
                <a:lnTo>
                  <a:pt x="152" y="338"/>
                </a:lnTo>
                <a:lnTo>
                  <a:pt x="135" y="321"/>
                </a:lnTo>
                <a:lnTo>
                  <a:pt x="102" y="304"/>
                </a:lnTo>
                <a:lnTo>
                  <a:pt x="68" y="253"/>
                </a:lnTo>
                <a:lnTo>
                  <a:pt x="51" y="186"/>
                </a:lnTo>
                <a:lnTo>
                  <a:pt x="34" y="101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40"/>
          <p:cNvSpPr/>
          <p:nvPr>
            <p:custDataLst>
              <p:tags r:id="rId24"/>
            </p:custDataLst>
          </p:nvPr>
        </p:nvSpPr>
        <p:spPr>
          <a:xfrm>
            <a:off x="9058593" y="1928178"/>
            <a:ext cx="160337" cy="203200"/>
          </a:xfrm>
          <a:custGeom>
            <a:avLst/>
            <a:gdLst>
              <a:gd name="txL" fmla="*/ 0 w 254"/>
              <a:gd name="txT" fmla="*/ 0 h 321"/>
              <a:gd name="txR" fmla="*/ 254 w 254"/>
              <a:gd name="txB" fmla="*/ 321 h 32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54" h="321">
                <a:moveTo>
                  <a:pt x="203" y="84"/>
                </a:moveTo>
                <a:lnTo>
                  <a:pt x="237" y="118"/>
                </a:lnTo>
                <a:lnTo>
                  <a:pt x="254" y="152"/>
                </a:lnTo>
                <a:lnTo>
                  <a:pt x="254" y="203"/>
                </a:lnTo>
                <a:lnTo>
                  <a:pt x="254" y="236"/>
                </a:lnTo>
                <a:lnTo>
                  <a:pt x="237" y="270"/>
                </a:lnTo>
                <a:lnTo>
                  <a:pt x="220" y="304"/>
                </a:lnTo>
                <a:lnTo>
                  <a:pt x="203" y="321"/>
                </a:lnTo>
                <a:lnTo>
                  <a:pt x="186" y="321"/>
                </a:lnTo>
                <a:lnTo>
                  <a:pt x="169" y="321"/>
                </a:lnTo>
                <a:lnTo>
                  <a:pt x="152" y="304"/>
                </a:lnTo>
                <a:lnTo>
                  <a:pt x="135" y="287"/>
                </a:lnTo>
                <a:lnTo>
                  <a:pt x="118" y="253"/>
                </a:lnTo>
                <a:lnTo>
                  <a:pt x="84" y="203"/>
                </a:lnTo>
                <a:lnTo>
                  <a:pt x="67" y="152"/>
                </a:lnTo>
                <a:lnTo>
                  <a:pt x="33" y="84"/>
                </a:lnTo>
                <a:lnTo>
                  <a:pt x="0" y="0"/>
                </a:lnTo>
                <a:lnTo>
                  <a:pt x="67" y="0"/>
                </a:lnTo>
                <a:lnTo>
                  <a:pt x="118" y="17"/>
                </a:lnTo>
                <a:lnTo>
                  <a:pt x="169" y="51"/>
                </a:lnTo>
                <a:lnTo>
                  <a:pt x="203" y="8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42"/>
          <p:cNvSpPr/>
          <p:nvPr>
            <p:custDataLst>
              <p:tags r:id="rId25"/>
            </p:custDataLst>
          </p:nvPr>
        </p:nvSpPr>
        <p:spPr>
          <a:xfrm>
            <a:off x="9155430" y="1509078"/>
            <a:ext cx="666750" cy="300037"/>
          </a:xfrm>
          <a:custGeom>
            <a:avLst/>
            <a:gdLst>
              <a:gd name="txL" fmla="*/ 0 w 1050"/>
              <a:gd name="txT" fmla="*/ 0 h 473"/>
              <a:gd name="txR" fmla="*/ 1050 w 1050"/>
              <a:gd name="txB" fmla="*/ 473 h 47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050" h="472">
                <a:moveTo>
                  <a:pt x="779" y="51"/>
                </a:moveTo>
                <a:lnTo>
                  <a:pt x="762" y="34"/>
                </a:lnTo>
                <a:lnTo>
                  <a:pt x="762" y="17"/>
                </a:lnTo>
                <a:lnTo>
                  <a:pt x="762" y="0"/>
                </a:lnTo>
                <a:lnTo>
                  <a:pt x="779" y="0"/>
                </a:lnTo>
                <a:lnTo>
                  <a:pt x="813" y="0"/>
                </a:lnTo>
                <a:lnTo>
                  <a:pt x="847" y="17"/>
                </a:lnTo>
                <a:lnTo>
                  <a:pt x="898" y="34"/>
                </a:lnTo>
                <a:lnTo>
                  <a:pt x="949" y="51"/>
                </a:lnTo>
                <a:lnTo>
                  <a:pt x="1000" y="84"/>
                </a:lnTo>
                <a:lnTo>
                  <a:pt x="1033" y="101"/>
                </a:lnTo>
                <a:lnTo>
                  <a:pt x="1050" y="135"/>
                </a:lnTo>
                <a:lnTo>
                  <a:pt x="1050" y="152"/>
                </a:lnTo>
                <a:lnTo>
                  <a:pt x="1033" y="186"/>
                </a:lnTo>
                <a:lnTo>
                  <a:pt x="983" y="220"/>
                </a:lnTo>
                <a:lnTo>
                  <a:pt x="915" y="253"/>
                </a:lnTo>
                <a:lnTo>
                  <a:pt x="813" y="287"/>
                </a:lnTo>
                <a:lnTo>
                  <a:pt x="576" y="355"/>
                </a:lnTo>
                <a:lnTo>
                  <a:pt x="322" y="422"/>
                </a:lnTo>
                <a:lnTo>
                  <a:pt x="254" y="439"/>
                </a:lnTo>
                <a:lnTo>
                  <a:pt x="203" y="439"/>
                </a:lnTo>
                <a:lnTo>
                  <a:pt x="152" y="456"/>
                </a:lnTo>
                <a:lnTo>
                  <a:pt x="119" y="456"/>
                </a:lnTo>
                <a:lnTo>
                  <a:pt x="68" y="473"/>
                </a:lnTo>
                <a:lnTo>
                  <a:pt x="51" y="473"/>
                </a:lnTo>
                <a:lnTo>
                  <a:pt x="34" y="473"/>
                </a:lnTo>
                <a:lnTo>
                  <a:pt x="17" y="456"/>
                </a:lnTo>
                <a:lnTo>
                  <a:pt x="0" y="456"/>
                </a:lnTo>
                <a:lnTo>
                  <a:pt x="17" y="456"/>
                </a:lnTo>
                <a:lnTo>
                  <a:pt x="17" y="439"/>
                </a:lnTo>
                <a:lnTo>
                  <a:pt x="51" y="422"/>
                </a:lnTo>
                <a:lnTo>
                  <a:pt x="68" y="422"/>
                </a:lnTo>
                <a:lnTo>
                  <a:pt x="119" y="405"/>
                </a:lnTo>
                <a:lnTo>
                  <a:pt x="169" y="372"/>
                </a:lnTo>
                <a:lnTo>
                  <a:pt x="220" y="355"/>
                </a:lnTo>
                <a:lnTo>
                  <a:pt x="441" y="270"/>
                </a:lnTo>
                <a:lnTo>
                  <a:pt x="542" y="220"/>
                </a:lnTo>
                <a:lnTo>
                  <a:pt x="627" y="186"/>
                </a:lnTo>
                <a:lnTo>
                  <a:pt x="712" y="152"/>
                </a:lnTo>
                <a:lnTo>
                  <a:pt x="745" y="118"/>
                </a:lnTo>
                <a:lnTo>
                  <a:pt x="779" y="84"/>
                </a:lnTo>
                <a:lnTo>
                  <a:pt x="779" y="68"/>
                </a:lnTo>
                <a:lnTo>
                  <a:pt x="779" y="5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  <p:bldP spid="21" grpId="0"/>
      <p:bldP spid="29" grpId="0"/>
      <p:bldP spid="27" grpId="0"/>
      <p:bldP spid="7" grpId="0"/>
      <p:bldP spid="8" grpId="0"/>
      <p:bldP spid="101" grpId="0"/>
      <p:bldP spid="159" grpId="0"/>
      <p:bldP spid="1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76350" y="297942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左右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extBox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6350" y="391033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笔画：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九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75715" y="344995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日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n-cs"/>
              <a:sym typeface="+mn-ea"/>
            </a:endParaRPr>
          </a:p>
        </p:txBody>
      </p:sp>
      <p:sp>
        <p:nvSpPr>
          <p:cNvPr id="31749" name="矩形 4"/>
          <p:cNvSpPr/>
          <p:nvPr>
            <p:custDataLst>
              <p:tags r:id="rId4"/>
            </p:custDataLst>
          </p:nvPr>
        </p:nvSpPr>
        <p:spPr>
          <a:xfrm>
            <a:off x="1619568" y="1335088"/>
            <a:ext cx="1203325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zh-CN" altLang="en-US" sz="8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昨</a:t>
            </a:r>
            <a:endParaRPr lang="zh-CN" altLang="en-US" sz="8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矩形 28"/>
          <p:cNvSpPr/>
          <p:nvPr>
            <p:custDataLst>
              <p:tags r:id="rId5"/>
            </p:custDataLst>
          </p:nvPr>
        </p:nvSpPr>
        <p:spPr>
          <a:xfrm>
            <a:off x="1619885" y="669608"/>
            <a:ext cx="13985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zuó </a:t>
            </a:r>
            <a:endParaRPr lang="en-US" altLang="zh-CN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82370" y="4435475"/>
            <a:ext cx="319976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昨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天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昨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夜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	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76350" y="250888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音节：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Z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" name="TextBox 2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82370" y="4885690"/>
            <a:ext cx="628967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昨天下来一整天的雨。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1" name="文本框 100"/>
          <p:cNvSpPr txBox="1"/>
          <p:nvPr>
            <p:custDataLst>
              <p:tags r:id="rId9"/>
            </p:custDataLst>
          </p:nvPr>
        </p:nvSpPr>
        <p:spPr>
          <a:xfrm>
            <a:off x="4381500" y="2211705"/>
            <a:ext cx="1708785" cy="4476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/>
              <a:t>     </a:t>
            </a:r>
            <a:r>
              <a:rPr lang="zh-CN" altLang="en-US" sz="2400">
                <a:solidFill>
                  <a:srgbClr val="FF0000"/>
                </a:solidFill>
              </a:rPr>
              <a:t>看笔顺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59" name="右箭头 158"/>
          <p:cNvSpPr/>
          <p:nvPr>
            <p:custDataLst>
              <p:tags r:id="rId10"/>
            </p:custDataLst>
          </p:nvPr>
        </p:nvSpPr>
        <p:spPr>
          <a:xfrm>
            <a:off x="4248150" y="2528570"/>
            <a:ext cx="2211705" cy="739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747635" y="4553585"/>
            <a:ext cx="2627630" cy="1123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4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n-cs"/>
              <a:sym typeface="+mn-ea"/>
            </a:endParaRPr>
          </a:p>
        </p:txBody>
      </p:sp>
      <p:graphicFrame>
        <p:nvGraphicFramePr>
          <p:cNvPr id="20" name="Group 47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7747318" y="1139190"/>
          <a:ext cx="2590800" cy="2592388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290102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2286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Freeform 42"/>
          <p:cNvSpPr/>
          <p:nvPr>
            <p:custDataLst>
              <p:tags r:id="rId13"/>
            </p:custDataLst>
          </p:nvPr>
        </p:nvSpPr>
        <p:spPr>
          <a:xfrm>
            <a:off x="8250555" y="1955165"/>
            <a:ext cx="161925" cy="974725"/>
          </a:xfrm>
          <a:custGeom>
            <a:avLst/>
            <a:gdLst>
              <a:gd name="txL" fmla="*/ 0 w 254"/>
              <a:gd name="txT" fmla="*/ 0 h 1537"/>
              <a:gd name="txR" fmla="*/ 254 w 254"/>
              <a:gd name="txB" fmla="*/ 1537 h 1537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54" h="1537">
                <a:moveTo>
                  <a:pt x="34" y="101"/>
                </a:moveTo>
                <a:lnTo>
                  <a:pt x="17" y="68"/>
                </a:lnTo>
                <a:lnTo>
                  <a:pt x="0" y="34"/>
                </a:lnTo>
                <a:lnTo>
                  <a:pt x="17" y="17"/>
                </a:lnTo>
                <a:lnTo>
                  <a:pt x="17" y="0"/>
                </a:lnTo>
                <a:lnTo>
                  <a:pt x="51" y="0"/>
                </a:lnTo>
                <a:lnTo>
                  <a:pt x="102" y="0"/>
                </a:lnTo>
                <a:lnTo>
                  <a:pt x="169" y="17"/>
                </a:lnTo>
                <a:lnTo>
                  <a:pt x="254" y="51"/>
                </a:lnTo>
                <a:lnTo>
                  <a:pt x="254" y="203"/>
                </a:lnTo>
                <a:lnTo>
                  <a:pt x="254" y="355"/>
                </a:lnTo>
                <a:lnTo>
                  <a:pt x="254" y="490"/>
                </a:lnTo>
                <a:lnTo>
                  <a:pt x="254" y="625"/>
                </a:lnTo>
                <a:lnTo>
                  <a:pt x="254" y="743"/>
                </a:lnTo>
                <a:lnTo>
                  <a:pt x="237" y="845"/>
                </a:lnTo>
                <a:lnTo>
                  <a:pt x="237" y="946"/>
                </a:lnTo>
                <a:lnTo>
                  <a:pt x="237" y="1047"/>
                </a:lnTo>
                <a:lnTo>
                  <a:pt x="237" y="1132"/>
                </a:lnTo>
                <a:lnTo>
                  <a:pt x="237" y="1200"/>
                </a:lnTo>
                <a:lnTo>
                  <a:pt x="237" y="1250"/>
                </a:lnTo>
                <a:lnTo>
                  <a:pt x="237" y="1318"/>
                </a:lnTo>
                <a:lnTo>
                  <a:pt x="237" y="1352"/>
                </a:lnTo>
                <a:lnTo>
                  <a:pt x="220" y="1385"/>
                </a:lnTo>
                <a:lnTo>
                  <a:pt x="220" y="1419"/>
                </a:lnTo>
                <a:lnTo>
                  <a:pt x="220" y="1436"/>
                </a:lnTo>
                <a:lnTo>
                  <a:pt x="203" y="1470"/>
                </a:lnTo>
                <a:lnTo>
                  <a:pt x="186" y="1504"/>
                </a:lnTo>
                <a:lnTo>
                  <a:pt x="169" y="1521"/>
                </a:lnTo>
                <a:lnTo>
                  <a:pt x="169" y="1537"/>
                </a:lnTo>
                <a:lnTo>
                  <a:pt x="152" y="1537"/>
                </a:lnTo>
                <a:lnTo>
                  <a:pt x="135" y="1521"/>
                </a:lnTo>
                <a:lnTo>
                  <a:pt x="119" y="1504"/>
                </a:lnTo>
                <a:lnTo>
                  <a:pt x="119" y="1453"/>
                </a:lnTo>
                <a:lnTo>
                  <a:pt x="102" y="1436"/>
                </a:lnTo>
                <a:lnTo>
                  <a:pt x="102" y="1385"/>
                </a:lnTo>
                <a:lnTo>
                  <a:pt x="102" y="1335"/>
                </a:lnTo>
                <a:lnTo>
                  <a:pt x="102" y="1250"/>
                </a:lnTo>
                <a:lnTo>
                  <a:pt x="85" y="1166"/>
                </a:lnTo>
                <a:lnTo>
                  <a:pt x="85" y="1047"/>
                </a:lnTo>
                <a:lnTo>
                  <a:pt x="85" y="929"/>
                </a:lnTo>
                <a:lnTo>
                  <a:pt x="85" y="777"/>
                </a:lnTo>
                <a:lnTo>
                  <a:pt x="85" y="642"/>
                </a:lnTo>
                <a:lnTo>
                  <a:pt x="85" y="524"/>
                </a:lnTo>
                <a:lnTo>
                  <a:pt x="85" y="405"/>
                </a:lnTo>
                <a:lnTo>
                  <a:pt x="68" y="321"/>
                </a:lnTo>
                <a:lnTo>
                  <a:pt x="68" y="236"/>
                </a:lnTo>
                <a:lnTo>
                  <a:pt x="68" y="186"/>
                </a:lnTo>
                <a:lnTo>
                  <a:pt x="51" y="135"/>
                </a:lnTo>
                <a:lnTo>
                  <a:pt x="34" y="10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43"/>
          <p:cNvSpPr/>
          <p:nvPr>
            <p:custDataLst>
              <p:tags r:id="rId14"/>
            </p:custDataLst>
          </p:nvPr>
        </p:nvSpPr>
        <p:spPr>
          <a:xfrm>
            <a:off x="8326755" y="1901190"/>
            <a:ext cx="484188" cy="1073150"/>
          </a:xfrm>
          <a:custGeom>
            <a:avLst/>
            <a:gdLst>
              <a:gd name="txL" fmla="*/ 0 w 762"/>
              <a:gd name="txT" fmla="*/ 0 h 1690"/>
              <a:gd name="txR" fmla="*/ 762 w 762"/>
              <a:gd name="txB" fmla="*/ 1690 h 169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762" h="1690">
                <a:moveTo>
                  <a:pt x="389" y="1335"/>
                </a:moveTo>
                <a:lnTo>
                  <a:pt x="457" y="1335"/>
                </a:lnTo>
                <a:lnTo>
                  <a:pt x="474" y="1335"/>
                </a:lnTo>
                <a:lnTo>
                  <a:pt x="491" y="1318"/>
                </a:lnTo>
                <a:lnTo>
                  <a:pt x="508" y="1301"/>
                </a:lnTo>
                <a:lnTo>
                  <a:pt x="525" y="1268"/>
                </a:lnTo>
                <a:lnTo>
                  <a:pt x="542" y="1251"/>
                </a:lnTo>
                <a:lnTo>
                  <a:pt x="542" y="1217"/>
                </a:lnTo>
                <a:lnTo>
                  <a:pt x="542" y="1183"/>
                </a:lnTo>
                <a:lnTo>
                  <a:pt x="542" y="1116"/>
                </a:lnTo>
                <a:lnTo>
                  <a:pt x="542" y="1031"/>
                </a:lnTo>
                <a:lnTo>
                  <a:pt x="542" y="947"/>
                </a:lnTo>
                <a:lnTo>
                  <a:pt x="542" y="845"/>
                </a:lnTo>
                <a:lnTo>
                  <a:pt x="542" y="727"/>
                </a:lnTo>
                <a:lnTo>
                  <a:pt x="542" y="609"/>
                </a:lnTo>
                <a:lnTo>
                  <a:pt x="542" y="490"/>
                </a:lnTo>
                <a:lnTo>
                  <a:pt x="525" y="406"/>
                </a:lnTo>
                <a:lnTo>
                  <a:pt x="525" y="338"/>
                </a:lnTo>
                <a:lnTo>
                  <a:pt x="508" y="271"/>
                </a:lnTo>
                <a:lnTo>
                  <a:pt x="508" y="220"/>
                </a:lnTo>
                <a:lnTo>
                  <a:pt x="508" y="186"/>
                </a:lnTo>
                <a:lnTo>
                  <a:pt x="491" y="169"/>
                </a:lnTo>
                <a:lnTo>
                  <a:pt x="457" y="169"/>
                </a:lnTo>
                <a:lnTo>
                  <a:pt x="423" y="169"/>
                </a:lnTo>
                <a:lnTo>
                  <a:pt x="355" y="169"/>
                </a:lnTo>
                <a:lnTo>
                  <a:pt x="288" y="169"/>
                </a:lnTo>
                <a:lnTo>
                  <a:pt x="186" y="186"/>
                </a:lnTo>
                <a:lnTo>
                  <a:pt x="118" y="203"/>
                </a:lnTo>
                <a:lnTo>
                  <a:pt x="50" y="220"/>
                </a:lnTo>
                <a:lnTo>
                  <a:pt x="0" y="220"/>
                </a:lnTo>
                <a:lnTo>
                  <a:pt x="0" y="119"/>
                </a:lnTo>
                <a:lnTo>
                  <a:pt x="67" y="119"/>
                </a:lnTo>
                <a:lnTo>
                  <a:pt x="135" y="119"/>
                </a:lnTo>
                <a:lnTo>
                  <a:pt x="271" y="85"/>
                </a:lnTo>
                <a:lnTo>
                  <a:pt x="321" y="68"/>
                </a:lnTo>
                <a:lnTo>
                  <a:pt x="372" y="51"/>
                </a:lnTo>
                <a:lnTo>
                  <a:pt x="423" y="34"/>
                </a:lnTo>
                <a:lnTo>
                  <a:pt x="440" y="34"/>
                </a:lnTo>
                <a:lnTo>
                  <a:pt x="474" y="17"/>
                </a:lnTo>
                <a:lnTo>
                  <a:pt x="508" y="0"/>
                </a:lnTo>
                <a:lnTo>
                  <a:pt x="525" y="17"/>
                </a:lnTo>
                <a:lnTo>
                  <a:pt x="559" y="17"/>
                </a:lnTo>
                <a:lnTo>
                  <a:pt x="609" y="34"/>
                </a:lnTo>
                <a:lnTo>
                  <a:pt x="660" y="68"/>
                </a:lnTo>
                <a:lnTo>
                  <a:pt x="694" y="102"/>
                </a:lnTo>
                <a:lnTo>
                  <a:pt x="728" y="119"/>
                </a:lnTo>
                <a:lnTo>
                  <a:pt x="745" y="153"/>
                </a:lnTo>
                <a:lnTo>
                  <a:pt x="762" y="169"/>
                </a:lnTo>
                <a:lnTo>
                  <a:pt x="745" y="203"/>
                </a:lnTo>
                <a:lnTo>
                  <a:pt x="728" y="237"/>
                </a:lnTo>
                <a:lnTo>
                  <a:pt x="728" y="254"/>
                </a:lnTo>
                <a:lnTo>
                  <a:pt x="711" y="288"/>
                </a:lnTo>
                <a:lnTo>
                  <a:pt x="711" y="355"/>
                </a:lnTo>
                <a:lnTo>
                  <a:pt x="694" y="423"/>
                </a:lnTo>
                <a:lnTo>
                  <a:pt x="694" y="507"/>
                </a:lnTo>
                <a:lnTo>
                  <a:pt x="694" y="626"/>
                </a:lnTo>
                <a:lnTo>
                  <a:pt x="694" y="744"/>
                </a:lnTo>
                <a:lnTo>
                  <a:pt x="694" y="896"/>
                </a:lnTo>
                <a:lnTo>
                  <a:pt x="694" y="1031"/>
                </a:lnTo>
                <a:lnTo>
                  <a:pt x="694" y="1166"/>
                </a:lnTo>
                <a:lnTo>
                  <a:pt x="694" y="1268"/>
                </a:lnTo>
                <a:lnTo>
                  <a:pt x="677" y="1369"/>
                </a:lnTo>
                <a:lnTo>
                  <a:pt x="677" y="1453"/>
                </a:lnTo>
                <a:lnTo>
                  <a:pt x="660" y="1504"/>
                </a:lnTo>
                <a:lnTo>
                  <a:pt x="660" y="1555"/>
                </a:lnTo>
                <a:lnTo>
                  <a:pt x="643" y="1589"/>
                </a:lnTo>
                <a:lnTo>
                  <a:pt x="609" y="1639"/>
                </a:lnTo>
                <a:lnTo>
                  <a:pt x="592" y="1656"/>
                </a:lnTo>
                <a:lnTo>
                  <a:pt x="576" y="1690"/>
                </a:lnTo>
                <a:lnTo>
                  <a:pt x="559" y="1690"/>
                </a:lnTo>
                <a:lnTo>
                  <a:pt x="542" y="1690"/>
                </a:lnTo>
                <a:lnTo>
                  <a:pt x="525" y="1656"/>
                </a:lnTo>
                <a:lnTo>
                  <a:pt x="525" y="1639"/>
                </a:lnTo>
                <a:lnTo>
                  <a:pt x="525" y="1589"/>
                </a:lnTo>
                <a:lnTo>
                  <a:pt x="508" y="1538"/>
                </a:lnTo>
                <a:lnTo>
                  <a:pt x="491" y="1487"/>
                </a:lnTo>
                <a:lnTo>
                  <a:pt x="457" y="1420"/>
                </a:lnTo>
                <a:lnTo>
                  <a:pt x="389" y="133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44"/>
          <p:cNvSpPr/>
          <p:nvPr>
            <p:custDataLst>
              <p:tags r:id="rId15"/>
            </p:custDataLst>
          </p:nvPr>
        </p:nvSpPr>
        <p:spPr>
          <a:xfrm>
            <a:off x="8347393" y="2329815"/>
            <a:ext cx="280987" cy="107950"/>
          </a:xfrm>
          <a:custGeom>
            <a:avLst/>
            <a:gdLst>
              <a:gd name="txL" fmla="*/ 0 w 441"/>
              <a:gd name="txT" fmla="*/ 0 h 169"/>
              <a:gd name="txR" fmla="*/ 441 w 441"/>
              <a:gd name="txB" fmla="*/ 169 h 169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41" h="169">
                <a:moveTo>
                  <a:pt x="390" y="17"/>
                </a:moveTo>
                <a:lnTo>
                  <a:pt x="407" y="34"/>
                </a:lnTo>
                <a:lnTo>
                  <a:pt x="424" y="51"/>
                </a:lnTo>
                <a:lnTo>
                  <a:pt x="441" y="68"/>
                </a:lnTo>
                <a:lnTo>
                  <a:pt x="424" y="85"/>
                </a:lnTo>
                <a:lnTo>
                  <a:pt x="407" y="102"/>
                </a:lnTo>
                <a:lnTo>
                  <a:pt x="373" y="119"/>
                </a:lnTo>
                <a:lnTo>
                  <a:pt x="339" y="135"/>
                </a:lnTo>
                <a:lnTo>
                  <a:pt x="271" y="152"/>
                </a:lnTo>
                <a:lnTo>
                  <a:pt x="204" y="152"/>
                </a:lnTo>
                <a:lnTo>
                  <a:pt x="102" y="169"/>
                </a:lnTo>
                <a:lnTo>
                  <a:pt x="0" y="169"/>
                </a:lnTo>
                <a:lnTo>
                  <a:pt x="0" y="51"/>
                </a:lnTo>
                <a:lnTo>
                  <a:pt x="102" y="51"/>
                </a:lnTo>
                <a:lnTo>
                  <a:pt x="204" y="17"/>
                </a:lnTo>
                <a:lnTo>
                  <a:pt x="238" y="17"/>
                </a:lnTo>
                <a:lnTo>
                  <a:pt x="271" y="0"/>
                </a:lnTo>
                <a:lnTo>
                  <a:pt x="305" y="0"/>
                </a:lnTo>
                <a:lnTo>
                  <a:pt x="322" y="0"/>
                </a:lnTo>
                <a:lnTo>
                  <a:pt x="339" y="0"/>
                </a:lnTo>
                <a:lnTo>
                  <a:pt x="356" y="17"/>
                </a:lnTo>
                <a:lnTo>
                  <a:pt x="390" y="1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45"/>
          <p:cNvSpPr/>
          <p:nvPr>
            <p:custDataLst>
              <p:tags r:id="rId16"/>
            </p:custDataLst>
          </p:nvPr>
        </p:nvSpPr>
        <p:spPr>
          <a:xfrm>
            <a:off x="8347393" y="2694940"/>
            <a:ext cx="312737" cy="117475"/>
          </a:xfrm>
          <a:custGeom>
            <a:avLst/>
            <a:gdLst>
              <a:gd name="txL" fmla="*/ 0 w 492"/>
              <a:gd name="txT" fmla="*/ 0 h 186"/>
              <a:gd name="txR" fmla="*/ 492 w 492"/>
              <a:gd name="txB" fmla="*/ 186 h 18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92" h="186">
                <a:moveTo>
                  <a:pt x="492" y="135"/>
                </a:moveTo>
                <a:lnTo>
                  <a:pt x="407" y="152"/>
                </a:lnTo>
                <a:lnTo>
                  <a:pt x="288" y="152"/>
                </a:lnTo>
                <a:lnTo>
                  <a:pt x="153" y="169"/>
                </a:lnTo>
                <a:lnTo>
                  <a:pt x="0" y="186"/>
                </a:lnTo>
                <a:lnTo>
                  <a:pt x="0" y="50"/>
                </a:lnTo>
                <a:lnTo>
                  <a:pt x="51" y="50"/>
                </a:lnTo>
                <a:lnTo>
                  <a:pt x="119" y="50"/>
                </a:lnTo>
                <a:lnTo>
                  <a:pt x="204" y="34"/>
                </a:lnTo>
                <a:lnTo>
                  <a:pt x="288" y="17"/>
                </a:lnTo>
                <a:lnTo>
                  <a:pt x="356" y="0"/>
                </a:lnTo>
                <a:lnTo>
                  <a:pt x="390" y="17"/>
                </a:lnTo>
                <a:lnTo>
                  <a:pt x="424" y="50"/>
                </a:lnTo>
                <a:lnTo>
                  <a:pt x="458" y="84"/>
                </a:lnTo>
                <a:lnTo>
                  <a:pt x="492" y="13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Freeform 46"/>
          <p:cNvSpPr/>
          <p:nvPr>
            <p:custDataLst>
              <p:tags r:id="rId17"/>
            </p:custDataLst>
          </p:nvPr>
        </p:nvSpPr>
        <p:spPr>
          <a:xfrm>
            <a:off x="8810943" y="1558290"/>
            <a:ext cx="527050" cy="836613"/>
          </a:xfrm>
          <a:custGeom>
            <a:avLst/>
            <a:gdLst>
              <a:gd name="txL" fmla="*/ 0 w 830"/>
              <a:gd name="txT" fmla="*/ 0 h 1318"/>
              <a:gd name="txR" fmla="*/ 830 w 830"/>
              <a:gd name="txB" fmla="*/ 1318 h 1318"/>
            </a:gdLst>
            <a:ahLst/>
            <a:cxnLst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</a:cxnLst>
            <a:rect l="txL" t="txT" r="txR" b="txB"/>
            <a:pathLst>
              <a:path w="830" h="1318">
                <a:moveTo>
                  <a:pt x="0" y="1318"/>
                </a:moveTo>
                <a:lnTo>
                  <a:pt x="0" y="1318"/>
                </a:lnTo>
                <a:lnTo>
                  <a:pt x="0" y="1301"/>
                </a:lnTo>
                <a:lnTo>
                  <a:pt x="0" y="1267"/>
                </a:lnTo>
                <a:lnTo>
                  <a:pt x="17" y="1233"/>
                </a:lnTo>
                <a:lnTo>
                  <a:pt x="51" y="1182"/>
                </a:lnTo>
                <a:lnTo>
                  <a:pt x="85" y="1132"/>
                </a:lnTo>
                <a:lnTo>
                  <a:pt x="118" y="1081"/>
                </a:lnTo>
                <a:lnTo>
                  <a:pt x="152" y="1014"/>
                </a:lnTo>
                <a:lnTo>
                  <a:pt x="237" y="878"/>
                </a:lnTo>
                <a:lnTo>
                  <a:pt x="322" y="743"/>
                </a:lnTo>
                <a:lnTo>
                  <a:pt x="390" y="625"/>
                </a:lnTo>
                <a:lnTo>
                  <a:pt x="440" y="524"/>
                </a:lnTo>
                <a:lnTo>
                  <a:pt x="491" y="422"/>
                </a:lnTo>
                <a:lnTo>
                  <a:pt x="525" y="338"/>
                </a:lnTo>
                <a:lnTo>
                  <a:pt x="559" y="270"/>
                </a:lnTo>
                <a:lnTo>
                  <a:pt x="576" y="219"/>
                </a:lnTo>
                <a:lnTo>
                  <a:pt x="593" y="169"/>
                </a:lnTo>
                <a:lnTo>
                  <a:pt x="593" y="118"/>
                </a:lnTo>
                <a:lnTo>
                  <a:pt x="576" y="84"/>
                </a:lnTo>
                <a:lnTo>
                  <a:pt x="576" y="67"/>
                </a:lnTo>
                <a:lnTo>
                  <a:pt x="559" y="50"/>
                </a:lnTo>
                <a:lnTo>
                  <a:pt x="559" y="34"/>
                </a:lnTo>
                <a:lnTo>
                  <a:pt x="559" y="17"/>
                </a:lnTo>
                <a:lnTo>
                  <a:pt x="576" y="0"/>
                </a:lnTo>
                <a:lnTo>
                  <a:pt x="610" y="0"/>
                </a:lnTo>
                <a:lnTo>
                  <a:pt x="644" y="0"/>
                </a:lnTo>
                <a:lnTo>
                  <a:pt x="678" y="17"/>
                </a:lnTo>
                <a:lnTo>
                  <a:pt x="711" y="50"/>
                </a:lnTo>
                <a:lnTo>
                  <a:pt x="762" y="67"/>
                </a:lnTo>
                <a:lnTo>
                  <a:pt x="796" y="101"/>
                </a:lnTo>
                <a:lnTo>
                  <a:pt x="813" y="118"/>
                </a:lnTo>
                <a:lnTo>
                  <a:pt x="830" y="152"/>
                </a:lnTo>
                <a:lnTo>
                  <a:pt x="830" y="186"/>
                </a:lnTo>
                <a:lnTo>
                  <a:pt x="813" y="219"/>
                </a:lnTo>
                <a:lnTo>
                  <a:pt x="796" y="287"/>
                </a:lnTo>
                <a:lnTo>
                  <a:pt x="762" y="355"/>
                </a:lnTo>
                <a:lnTo>
                  <a:pt x="711" y="422"/>
                </a:lnTo>
                <a:lnTo>
                  <a:pt x="644" y="524"/>
                </a:lnTo>
                <a:lnTo>
                  <a:pt x="576" y="642"/>
                </a:lnTo>
                <a:lnTo>
                  <a:pt x="491" y="760"/>
                </a:lnTo>
                <a:lnTo>
                  <a:pt x="407" y="895"/>
                </a:lnTo>
                <a:lnTo>
                  <a:pt x="322" y="1014"/>
                </a:lnTo>
                <a:lnTo>
                  <a:pt x="254" y="1115"/>
                </a:lnTo>
                <a:lnTo>
                  <a:pt x="169" y="1199"/>
                </a:lnTo>
                <a:lnTo>
                  <a:pt x="102" y="1267"/>
                </a:lnTo>
                <a:lnTo>
                  <a:pt x="51" y="1301"/>
                </a:lnTo>
                <a:lnTo>
                  <a:pt x="17" y="1318"/>
                </a:lnTo>
                <a:lnTo>
                  <a:pt x="0" y="13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Freeform 47"/>
          <p:cNvSpPr/>
          <p:nvPr>
            <p:custDataLst>
              <p:tags r:id="rId18"/>
            </p:custDataLst>
          </p:nvPr>
        </p:nvSpPr>
        <p:spPr>
          <a:xfrm>
            <a:off x="9025255" y="1932940"/>
            <a:ext cx="871538" cy="214313"/>
          </a:xfrm>
          <a:custGeom>
            <a:avLst/>
            <a:gdLst>
              <a:gd name="txL" fmla="*/ 0 w 1372"/>
              <a:gd name="txT" fmla="*/ 0 h 338"/>
              <a:gd name="txR" fmla="*/ 1372 w 1372"/>
              <a:gd name="txB" fmla="*/ 338 h 338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372" h="338">
                <a:moveTo>
                  <a:pt x="34" y="220"/>
                </a:moveTo>
                <a:lnTo>
                  <a:pt x="68" y="220"/>
                </a:lnTo>
                <a:lnTo>
                  <a:pt x="101" y="220"/>
                </a:lnTo>
                <a:lnTo>
                  <a:pt x="186" y="203"/>
                </a:lnTo>
                <a:lnTo>
                  <a:pt x="220" y="203"/>
                </a:lnTo>
                <a:lnTo>
                  <a:pt x="254" y="186"/>
                </a:lnTo>
                <a:lnTo>
                  <a:pt x="305" y="169"/>
                </a:lnTo>
                <a:lnTo>
                  <a:pt x="356" y="169"/>
                </a:lnTo>
                <a:lnTo>
                  <a:pt x="423" y="152"/>
                </a:lnTo>
                <a:lnTo>
                  <a:pt x="491" y="135"/>
                </a:lnTo>
                <a:lnTo>
                  <a:pt x="576" y="118"/>
                </a:lnTo>
                <a:lnTo>
                  <a:pt x="660" y="85"/>
                </a:lnTo>
                <a:lnTo>
                  <a:pt x="745" y="68"/>
                </a:lnTo>
                <a:lnTo>
                  <a:pt x="830" y="51"/>
                </a:lnTo>
                <a:lnTo>
                  <a:pt x="898" y="34"/>
                </a:lnTo>
                <a:lnTo>
                  <a:pt x="965" y="17"/>
                </a:lnTo>
                <a:lnTo>
                  <a:pt x="1016" y="17"/>
                </a:lnTo>
                <a:lnTo>
                  <a:pt x="1067" y="0"/>
                </a:lnTo>
                <a:lnTo>
                  <a:pt x="1118" y="0"/>
                </a:lnTo>
                <a:lnTo>
                  <a:pt x="1135" y="0"/>
                </a:lnTo>
                <a:lnTo>
                  <a:pt x="1237" y="17"/>
                </a:lnTo>
                <a:lnTo>
                  <a:pt x="1270" y="17"/>
                </a:lnTo>
                <a:lnTo>
                  <a:pt x="1304" y="34"/>
                </a:lnTo>
                <a:lnTo>
                  <a:pt x="1355" y="68"/>
                </a:lnTo>
                <a:lnTo>
                  <a:pt x="1355" y="85"/>
                </a:lnTo>
                <a:lnTo>
                  <a:pt x="1372" y="102"/>
                </a:lnTo>
                <a:lnTo>
                  <a:pt x="1355" y="102"/>
                </a:lnTo>
                <a:lnTo>
                  <a:pt x="1338" y="118"/>
                </a:lnTo>
                <a:lnTo>
                  <a:pt x="1321" y="118"/>
                </a:lnTo>
                <a:lnTo>
                  <a:pt x="1270" y="135"/>
                </a:lnTo>
                <a:lnTo>
                  <a:pt x="1220" y="135"/>
                </a:lnTo>
                <a:lnTo>
                  <a:pt x="1169" y="152"/>
                </a:lnTo>
                <a:lnTo>
                  <a:pt x="1101" y="169"/>
                </a:lnTo>
                <a:lnTo>
                  <a:pt x="1016" y="169"/>
                </a:lnTo>
                <a:lnTo>
                  <a:pt x="932" y="186"/>
                </a:lnTo>
                <a:lnTo>
                  <a:pt x="830" y="203"/>
                </a:lnTo>
                <a:lnTo>
                  <a:pt x="711" y="220"/>
                </a:lnTo>
                <a:lnTo>
                  <a:pt x="593" y="237"/>
                </a:lnTo>
                <a:lnTo>
                  <a:pt x="457" y="270"/>
                </a:lnTo>
                <a:lnTo>
                  <a:pt x="305" y="287"/>
                </a:lnTo>
                <a:lnTo>
                  <a:pt x="152" y="304"/>
                </a:lnTo>
                <a:lnTo>
                  <a:pt x="0" y="338"/>
                </a:lnTo>
                <a:lnTo>
                  <a:pt x="34" y="22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48"/>
          <p:cNvSpPr/>
          <p:nvPr>
            <p:custDataLst>
              <p:tags r:id="rId19"/>
            </p:custDataLst>
          </p:nvPr>
        </p:nvSpPr>
        <p:spPr>
          <a:xfrm>
            <a:off x="9164955" y="2094865"/>
            <a:ext cx="161925" cy="1330325"/>
          </a:xfrm>
          <a:custGeom>
            <a:avLst/>
            <a:gdLst>
              <a:gd name="txL" fmla="*/ 0 w 254"/>
              <a:gd name="txT" fmla="*/ 0 h 2095"/>
              <a:gd name="txR" fmla="*/ 254 w 254"/>
              <a:gd name="txB" fmla="*/ 2095 h 2095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54" h="2095">
                <a:moveTo>
                  <a:pt x="254" y="202"/>
                </a:moveTo>
                <a:lnTo>
                  <a:pt x="254" y="253"/>
                </a:lnTo>
                <a:lnTo>
                  <a:pt x="254" y="287"/>
                </a:lnTo>
                <a:lnTo>
                  <a:pt x="237" y="321"/>
                </a:lnTo>
                <a:lnTo>
                  <a:pt x="237" y="371"/>
                </a:lnTo>
                <a:lnTo>
                  <a:pt x="220" y="422"/>
                </a:lnTo>
                <a:lnTo>
                  <a:pt x="220" y="490"/>
                </a:lnTo>
                <a:lnTo>
                  <a:pt x="220" y="540"/>
                </a:lnTo>
                <a:lnTo>
                  <a:pt x="220" y="591"/>
                </a:lnTo>
                <a:lnTo>
                  <a:pt x="220" y="675"/>
                </a:lnTo>
                <a:lnTo>
                  <a:pt x="203" y="777"/>
                </a:lnTo>
                <a:lnTo>
                  <a:pt x="203" y="895"/>
                </a:lnTo>
                <a:lnTo>
                  <a:pt x="203" y="1047"/>
                </a:lnTo>
                <a:lnTo>
                  <a:pt x="203" y="1199"/>
                </a:lnTo>
                <a:lnTo>
                  <a:pt x="203" y="1368"/>
                </a:lnTo>
                <a:lnTo>
                  <a:pt x="186" y="1537"/>
                </a:lnTo>
                <a:lnTo>
                  <a:pt x="186" y="1689"/>
                </a:lnTo>
                <a:lnTo>
                  <a:pt x="186" y="1824"/>
                </a:lnTo>
                <a:lnTo>
                  <a:pt x="169" y="1926"/>
                </a:lnTo>
                <a:lnTo>
                  <a:pt x="169" y="2010"/>
                </a:lnTo>
                <a:lnTo>
                  <a:pt x="169" y="2061"/>
                </a:lnTo>
                <a:lnTo>
                  <a:pt x="152" y="2095"/>
                </a:lnTo>
                <a:lnTo>
                  <a:pt x="136" y="2078"/>
                </a:lnTo>
                <a:lnTo>
                  <a:pt x="102" y="2061"/>
                </a:lnTo>
                <a:lnTo>
                  <a:pt x="85" y="2027"/>
                </a:lnTo>
                <a:lnTo>
                  <a:pt x="68" y="1993"/>
                </a:lnTo>
                <a:lnTo>
                  <a:pt x="34" y="1943"/>
                </a:lnTo>
                <a:lnTo>
                  <a:pt x="17" y="1909"/>
                </a:lnTo>
                <a:lnTo>
                  <a:pt x="0" y="1875"/>
                </a:lnTo>
                <a:lnTo>
                  <a:pt x="0" y="1858"/>
                </a:lnTo>
                <a:lnTo>
                  <a:pt x="0" y="1824"/>
                </a:lnTo>
                <a:lnTo>
                  <a:pt x="0" y="1774"/>
                </a:lnTo>
                <a:lnTo>
                  <a:pt x="0" y="1723"/>
                </a:lnTo>
                <a:lnTo>
                  <a:pt x="17" y="1655"/>
                </a:lnTo>
                <a:lnTo>
                  <a:pt x="17" y="1622"/>
                </a:lnTo>
                <a:lnTo>
                  <a:pt x="17" y="1571"/>
                </a:lnTo>
                <a:lnTo>
                  <a:pt x="17" y="1520"/>
                </a:lnTo>
                <a:lnTo>
                  <a:pt x="34" y="1453"/>
                </a:lnTo>
                <a:lnTo>
                  <a:pt x="34" y="1385"/>
                </a:lnTo>
                <a:lnTo>
                  <a:pt x="34" y="1317"/>
                </a:lnTo>
                <a:lnTo>
                  <a:pt x="51" y="1233"/>
                </a:lnTo>
                <a:lnTo>
                  <a:pt x="51" y="1132"/>
                </a:lnTo>
                <a:lnTo>
                  <a:pt x="51" y="963"/>
                </a:lnTo>
                <a:lnTo>
                  <a:pt x="51" y="794"/>
                </a:lnTo>
                <a:lnTo>
                  <a:pt x="68" y="659"/>
                </a:lnTo>
                <a:lnTo>
                  <a:pt x="68" y="540"/>
                </a:lnTo>
                <a:lnTo>
                  <a:pt x="51" y="422"/>
                </a:lnTo>
                <a:lnTo>
                  <a:pt x="34" y="304"/>
                </a:lnTo>
                <a:lnTo>
                  <a:pt x="17" y="152"/>
                </a:lnTo>
                <a:lnTo>
                  <a:pt x="0" y="0"/>
                </a:lnTo>
                <a:lnTo>
                  <a:pt x="51" y="50"/>
                </a:lnTo>
                <a:lnTo>
                  <a:pt x="102" y="67"/>
                </a:lnTo>
                <a:lnTo>
                  <a:pt x="136" y="101"/>
                </a:lnTo>
                <a:lnTo>
                  <a:pt x="186" y="135"/>
                </a:lnTo>
                <a:lnTo>
                  <a:pt x="220" y="169"/>
                </a:lnTo>
                <a:lnTo>
                  <a:pt x="254" y="20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49"/>
          <p:cNvSpPr/>
          <p:nvPr>
            <p:custDataLst>
              <p:tags r:id="rId20"/>
            </p:custDataLst>
          </p:nvPr>
        </p:nvSpPr>
        <p:spPr>
          <a:xfrm>
            <a:off x="9230043" y="2329815"/>
            <a:ext cx="515937" cy="150813"/>
          </a:xfrm>
          <a:custGeom>
            <a:avLst/>
            <a:gdLst>
              <a:gd name="txL" fmla="*/ 0 w 813"/>
              <a:gd name="txT" fmla="*/ 0 h 237"/>
              <a:gd name="txR" fmla="*/ 813 w 813"/>
              <a:gd name="txB" fmla="*/ 237 h 237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813" h="236">
                <a:moveTo>
                  <a:pt x="355" y="85"/>
                </a:moveTo>
                <a:lnTo>
                  <a:pt x="474" y="51"/>
                </a:lnTo>
                <a:lnTo>
                  <a:pt x="559" y="17"/>
                </a:lnTo>
                <a:lnTo>
                  <a:pt x="627" y="17"/>
                </a:lnTo>
                <a:lnTo>
                  <a:pt x="677" y="0"/>
                </a:lnTo>
                <a:lnTo>
                  <a:pt x="745" y="17"/>
                </a:lnTo>
                <a:lnTo>
                  <a:pt x="779" y="34"/>
                </a:lnTo>
                <a:lnTo>
                  <a:pt x="796" y="68"/>
                </a:lnTo>
                <a:lnTo>
                  <a:pt x="813" y="102"/>
                </a:lnTo>
                <a:lnTo>
                  <a:pt x="796" y="119"/>
                </a:lnTo>
                <a:lnTo>
                  <a:pt x="779" y="135"/>
                </a:lnTo>
                <a:lnTo>
                  <a:pt x="745" y="135"/>
                </a:lnTo>
                <a:lnTo>
                  <a:pt x="711" y="152"/>
                </a:lnTo>
                <a:lnTo>
                  <a:pt x="660" y="169"/>
                </a:lnTo>
                <a:lnTo>
                  <a:pt x="610" y="169"/>
                </a:lnTo>
                <a:lnTo>
                  <a:pt x="559" y="186"/>
                </a:lnTo>
                <a:lnTo>
                  <a:pt x="423" y="220"/>
                </a:lnTo>
                <a:lnTo>
                  <a:pt x="305" y="237"/>
                </a:lnTo>
                <a:lnTo>
                  <a:pt x="0" y="237"/>
                </a:lnTo>
                <a:lnTo>
                  <a:pt x="0" y="135"/>
                </a:lnTo>
                <a:lnTo>
                  <a:pt x="67" y="135"/>
                </a:lnTo>
                <a:lnTo>
                  <a:pt x="152" y="119"/>
                </a:lnTo>
                <a:lnTo>
                  <a:pt x="237" y="102"/>
                </a:lnTo>
                <a:lnTo>
                  <a:pt x="355" y="8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50"/>
          <p:cNvSpPr/>
          <p:nvPr>
            <p:custDataLst>
              <p:tags r:id="rId21"/>
            </p:custDataLst>
          </p:nvPr>
        </p:nvSpPr>
        <p:spPr>
          <a:xfrm>
            <a:off x="9230043" y="2663190"/>
            <a:ext cx="581025" cy="149225"/>
          </a:xfrm>
          <a:custGeom>
            <a:avLst/>
            <a:gdLst>
              <a:gd name="txL" fmla="*/ 0 w 915"/>
              <a:gd name="txT" fmla="*/ 0 h 237"/>
              <a:gd name="txR" fmla="*/ 915 w 915"/>
              <a:gd name="txB" fmla="*/ 237 h 237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915" h="236">
                <a:moveTo>
                  <a:pt x="355" y="68"/>
                </a:moveTo>
                <a:lnTo>
                  <a:pt x="491" y="34"/>
                </a:lnTo>
                <a:lnTo>
                  <a:pt x="593" y="17"/>
                </a:lnTo>
                <a:lnTo>
                  <a:pt x="677" y="0"/>
                </a:lnTo>
                <a:lnTo>
                  <a:pt x="745" y="0"/>
                </a:lnTo>
                <a:lnTo>
                  <a:pt x="830" y="0"/>
                </a:lnTo>
                <a:lnTo>
                  <a:pt x="864" y="17"/>
                </a:lnTo>
                <a:lnTo>
                  <a:pt x="881" y="17"/>
                </a:lnTo>
                <a:lnTo>
                  <a:pt x="898" y="68"/>
                </a:lnTo>
                <a:lnTo>
                  <a:pt x="915" y="101"/>
                </a:lnTo>
                <a:lnTo>
                  <a:pt x="898" y="101"/>
                </a:lnTo>
                <a:lnTo>
                  <a:pt x="898" y="118"/>
                </a:lnTo>
                <a:lnTo>
                  <a:pt x="864" y="118"/>
                </a:lnTo>
                <a:lnTo>
                  <a:pt x="830" y="135"/>
                </a:lnTo>
                <a:lnTo>
                  <a:pt x="796" y="152"/>
                </a:lnTo>
                <a:lnTo>
                  <a:pt x="745" y="152"/>
                </a:lnTo>
                <a:lnTo>
                  <a:pt x="677" y="169"/>
                </a:lnTo>
                <a:lnTo>
                  <a:pt x="610" y="186"/>
                </a:lnTo>
                <a:lnTo>
                  <a:pt x="457" y="203"/>
                </a:lnTo>
                <a:lnTo>
                  <a:pt x="305" y="220"/>
                </a:lnTo>
                <a:lnTo>
                  <a:pt x="0" y="237"/>
                </a:lnTo>
                <a:lnTo>
                  <a:pt x="0" y="135"/>
                </a:lnTo>
                <a:lnTo>
                  <a:pt x="34" y="135"/>
                </a:lnTo>
                <a:lnTo>
                  <a:pt x="50" y="135"/>
                </a:lnTo>
                <a:lnTo>
                  <a:pt x="84" y="118"/>
                </a:lnTo>
                <a:lnTo>
                  <a:pt x="118" y="118"/>
                </a:lnTo>
                <a:lnTo>
                  <a:pt x="237" y="101"/>
                </a:lnTo>
                <a:lnTo>
                  <a:pt x="355" y="6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  <p:bldP spid="21" grpId="0"/>
      <p:bldP spid="29" grpId="0"/>
      <p:bldP spid="27" grpId="0"/>
      <p:bldP spid="7" grpId="0"/>
      <p:bldP spid="8" grpId="0"/>
      <p:bldP spid="101" grpId="0"/>
      <p:bldP spid="159" grpId="0"/>
      <p:bldP spid="1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>
            <p:custDataLst>
              <p:tags r:id="rId1"/>
            </p:custDataLst>
          </p:nvPr>
        </p:nvSpPr>
        <p:spPr>
          <a:xfrm>
            <a:off x="946449" y="2509221"/>
            <a:ext cx="10474222" cy="2240062"/>
          </a:xfrm>
          <a:prstGeom prst="round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6350" y="297942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左右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TextBox 1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76350" y="391033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笔画：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十二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75715" y="344995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钅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n-cs"/>
              <a:sym typeface="+mn-ea"/>
            </a:endParaRPr>
          </a:p>
        </p:txBody>
      </p:sp>
      <p:sp>
        <p:nvSpPr>
          <p:cNvPr id="31749" name="矩形 4"/>
          <p:cNvSpPr/>
          <p:nvPr>
            <p:custDataLst>
              <p:tags r:id="rId5"/>
            </p:custDataLst>
          </p:nvPr>
        </p:nvSpPr>
        <p:spPr>
          <a:xfrm>
            <a:off x="1619568" y="1335088"/>
            <a:ext cx="1203325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zh-CN" altLang="en-US" sz="8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锋</a:t>
            </a:r>
            <a:endParaRPr lang="zh-CN" altLang="en-US" sz="8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矩形 28"/>
          <p:cNvSpPr/>
          <p:nvPr>
            <p:custDataLst>
              <p:tags r:id="rId6"/>
            </p:custDataLst>
          </p:nvPr>
        </p:nvSpPr>
        <p:spPr>
          <a:xfrm>
            <a:off x="1619885" y="669608"/>
            <a:ext cx="13985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fēng</a:t>
            </a:r>
            <a:endParaRPr lang="en-US" altLang="zh-CN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82370" y="4435475"/>
            <a:ext cx="319976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先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锋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锋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利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	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1" name="TextBox 1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76350" y="250888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音节：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F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2" name="TextBox 2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82370" y="4885690"/>
            <a:ext cx="628967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共产党员的先锋作用是十分重要的。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1" name="文本框 100"/>
          <p:cNvSpPr txBox="1"/>
          <p:nvPr>
            <p:custDataLst>
              <p:tags r:id="rId10"/>
            </p:custDataLst>
          </p:nvPr>
        </p:nvSpPr>
        <p:spPr>
          <a:xfrm>
            <a:off x="4381500" y="2211705"/>
            <a:ext cx="1708785" cy="4476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/>
              <a:t>     </a:t>
            </a:r>
            <a:r>
              <a:rPr lang="zh-CN" altLang="en-US" sz="2400">
                <a:solidFill>
                  <a:srgbClr val="FF0000"/>
                </a:solidFill>
              </a:rPr>
              <a:t>看笔顺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59" name="右箭头 158"/>
          <p:cNvSpPr/>
          <p:nvPr>
            <p:custDataLst>
              <p:tags r:id="rId11"/>
            </p:custDataLst>
          </p:nvPr>
        </p:nvSpPr>
        <p:spPr>
          <a:xfrm>
            <a:off x="4248150" y="2528570"/>
            <a:ext cx="2211705" cy="739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389495" y="4711065"/>
            <a:ext cx="2627630" cy="5562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b="1" kern="1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。</a:t>
            </a:r>
            <a:endParaRPr kumimoji="0" lang="zh-CN" altLang="en-US" sz="1600" b="1" i="0" u="none" strike="noStrike" kern="14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n-cs"/>
              <a:sym typeface="+mn-ea"/>
            </a:endParaRPr>
          </a:p>
        </p:txBody>
      </p:sp>
      <p:graphicFrame>
        <p:nvGraphicFramePr>
          <p:cNvPr id="40" name="Group 47"/>
          <p:cNvGraphicFramePr>
            <a:graphicFrameLocks noGrp="1"/>
          </p:cNvGraphicFramePr>
          <p:nvPr>
            <p:custDataLst>
              <p:tags r:id="rId13"/>
            </p:custDataLst>
          </p:nvPr>
        </p:nvGraphicFramePr>
        <p:xfrm>
          <a:off x="7215823" y="1047750"/>
          <a:ext cx="2590800" cy="2592388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290102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2286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Freeform 45"/>
          <p:cNvSpPr/>
          <p:nvPr>
            <p:custDataLst>
              <p:tags r:id="rId14"/>
            </p:custDataLst>
          </p:nvPr>
        </p:nvSpPr>
        <p:spPr>
          <a:xfrm>
            <a:off x="8263573" y="2724150"/>
            <a:ext cx="1076325" cy="214313"/>
          </a:xfrm>
          <a:custGeom>
            <a:avLst/>
            <a:gdLst>
              <a:gd name="txL" fmla="*/ 0 w 1694"/>
              <a:gd name="txT" fmla="*/ 0 h 338"/>
              <a:gd name="txR" fmla="*/ 1694 w 1694"/>
              <a:gd name="txB" fmla="*/ 338 h 338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693" h="338">
                <a:moveTo>
                  <a:pt x="1694" y="118"/>
                </a:moveTo>
                <a:lnTo>
                  <a:pt x="1677" y="135"/>
                </a:lnTo>
                <a:lnTo>
                  <a:pt x="1660" y="152"/>
                </a:lnTo>
                <a:lnTo>
                  <a:pt x="1644" y="152"/>
                </a:lnTo>
                <a:lnTo>
                  <a:pt x="1610" y="169"/>
                </a:lnTo>
                <a:lnTo>
                  <a:pt x="1542" y="169"/>
                </a:lnTo>
                <a:lnTo>
                  <a:pt x="1440" y="169"/>
                </a:lnTo>
                <a:lnTo>
                  <a:pt x="1322" y="169"/>
                </a:lnTo>
                <a:lnTo>
                  <a:pt x="1186" y="169"/>
                </a:lnTo>
                <a:lnTo>
                  <a:pt x="1017" y="186"/>
                </a:lnTo>
                <a:lnTo>
                  <a:pt x="847" y="220"/>
                </a:lnTo>
                <a:lnTo>
                  <a:pt x="644" y="253"/>
                </a:lnTo>
                <a:lnTo>
                  <a:pt x="542" y="270"/>
                </a:lnTo>
                <a:lnTo>
                  <a:pt x="458" y="287"/>
                </a:lnTo>
                <a:lnTo>
                  <a:pt x="373" y="304"/>
                </a:lnTo>
                <a:lnTo>
                  <a:pt x="305" y="321"/>
                </a:lnTo>
                <a:lnTo>
                  <a:pt x="254" y="321"/>
                </a:lnTo>
                <a:lnTo>
                  <a:pt x="220" y="338"/>
                </a:lnTo>
                <a:lnTo>
                  <a:pt x="186" y="338"/>
                </a:lnTo>
                <a:lnTo>
                  <a:pt x="136" y="338"/>
                </a:lnTo>
                <a:lnTo>
                  <a:pt x="102" y="321"/>
                </a:lnTo>
                <a:lnTo>
                  <a:pt x="51" y="287"/>
                </a:lnTo>
                <a:lnTo>
                  <a:pt x="0" y="236"/>
                </a:lnTo>
                <a:lnTo>
                  <a:pt x="170" y="220"/>
                </a:lnTo>
                <a:lnTo>
                  <a:pt x="322" y="186"/>
                </a:lnTo>
                <a:lnTo>
                  <a:pt x="475" y="152"/>
                </a:lnTo>
                <a:lnTo>
                  <a:pt x="610" y="135"/>
                </a:lnTo>
                <a:lnTo>
                  <a:pt x="746" y="118"/>
                </a:lnTo>
                <a:lnTo>
                  <a:pt x="864" y="101"/>
                </a:lnTo>
                <a:lnTo>
                  <a:pt x="966" y="84"/>
                </a:lnTo>
                <a:lnTo>
                  <a:pt x="1067" y="67"/>
                </a:lnTo>
                <a:lnTo>
                  <a:pt x="1152" y="51"/>
                </a:lnTo>
                <a:lnTo>
                  <a:pt x="1237" y="34"/>
                </a:lnTo>
                <a:lnTo>
                  <a:pt x="1288" y="34"/>
                </a:lnTo>
                <a:lnTo>
                  <a:pt x="1355" y="17"/>
                </a:lnTo>
                <a:lnTo>
                  <a:pt x="1406" y="17"/>
                </a:lnTo>
                <a:lnTo>
                  <a:pt x="1440" y="17"/>
                </a:lnTo>
                <a:lnTo>
                  <a:pt x="1457" y="17"/>
                </a:lnTo>
                <a:lnTo>
                  <a:pt x="1474" y="0"/>
                </a:lnTo>
                <a:lnTo>
                  <a:pt x="1559" y="17"/>
                </a:lnTo>
                <a:lnTo>
                  <a:pt x="1627" y="51"/>
                </a:lnTo>
                <a:lnTo>
                  <a:pt x="1677" y="84"/>
                </a:lnTo>
                <a:lnTo>
                  <a:pt x="1694" y="101"/>
                </a:lnTo>
                <a:lnTo>
                  <a:pt x="1694" y="1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37"/>
          <p:cNvSpPr/>
          <p:nvPr>
            <p:custDataLst>
              <p:tags r:id="rId15"/>
            </p:custDataLst>
          </p:nvPr>
        </p:nvSpPr>
        <p:spPr>
          <a:xfrm>
            <a:off x="7553960" y="1543050"/>
            <a:ext cx="623888" cy="881063"/>
          </a:xfrm>
          <a:custGeom>
            <a:avLst/>
            <a:gdLst>
              <a:gd name="txL" fmla="*/ 0 w 983"/>
              <a:gd name="txT" fmla="*/ 0 h 1386"/>
              <a:gd name="txR" fmla="*/ 983 w 983"/>
              <a:gd name="txB" fmla="*/ 1386 h 138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983" h="1386">
                <a:moveTo>
                  <a:pt x="762" y="592"/>
                </a:moveTo>
                <a:lnTo>
                  <a:pt x="661" y="761"/>
                </a:lnTo>
                <a:lnTo>
                  <a:pt x="542" y="913"/>
                </a:lnTo>
                <a:lnTo>
                  <a:pt x="407" y="1065"/>
                </a:lnTo>
                <a:lnTo>
                  <a:pt x="288" y="1183"/>
                </a:lnTo>
                <a:lnTo>
                  <a:pt x="220" y="1234"/>
                </a:lnTo>
                <a:lnTo>
                  <a:pt x="169" y="1284"/>
                </a:lnTo>
                <a:lnTo>
                  <a:pt x="119" y="1318"/>
                </a:lnTo>
                <a:lnTo>
                  <a:pt x="68" y="1352"/>
                </a:lnTo>
                <a:lnTo>
                  <a:pt x="51" y="1369"/>
                </a:lnTo>
                <a:lnTo>
                  <a:pt x="17" y="1386"/>
                </a:lnTo>
                <a:lnTo>
                  <a:pt x="0" y="1386"/>
                </a:lnTo>
                <a:lnTo>
                  <a:pt x="0" y="1369"/>
                </a:lnTo>
                <a:lnTo>
                  <a:pt x="34" y="1318"/>
                </a:lnTo>
                <a:lnTo>
                  <a:pt x="85" y="1251"/>
                </a:lnTo>
                <a:lnTo>
                  <a:pt x="152" y="1166"/>
                </a:lnTo>
                <a:lnTo>
                  <a:pt x="339" y="947"/>
                </a:lnTo>
                <a:lnTo>
                  <a:pt x="423" y="845"/>
                </a:lnTo>
                <a:lnTo>
                  <a:pt x="491" y="710"/>
                </a:lnTo>
                <a:lnTo>
                  <a:pt x="559" y="592"/>
                </a:lnTo>
                <a:lnTo>
                  <a:pt x="627" y="473"/>
                </a:lnTo>
                <a:lnTo>
                  <a:pt x="678" y="372"/>
                </a:lnTo>
                <a:lnTo>
                  <a:pt x="712" y="288"/>
                </a:lnTo>
                <a:lnTo>
                  <a:pt x="728" y="203"/>
                </a:lnTo>
                <a:lnTo>
                  <a:pt x="745" y="136"/>
                </a:lnTo>
                <a:lnTo>
                  <a:pt x="745" y="102"/>
                </a:lnTo>
                <a:lnTo>
                  <a:pt x="728" y="68"/>
                </a:lnTo>
                <a:lnTo>
                  <a:pt x="728" y="34"/>
                </a:lnTo>
                <a:lnTo>
                  <a:pt x="712" y="17"/>
                </a:lnTo>
                <a:lnTo>
                  <a:pt x="728" y="17"/>
                </a:lnTo>
                <a:lnTo>
                  <a:pt x="745" y="0"/>
                </a:lnTo>
                <a:lnTo>
                  <a:pt x="762" y="0"/>
                </a:lnTo>
                <a:lnTo>
                  <a:pt x="796" y="17"/>
                </a:lnTo>
                <a:lnTo>
                  <a:pt x="847" y="17"/>
                </a:lnTo>
                <a:lnTo>
                  <a:pt x="881" y="51"/>
                </a:lnTo>
                <a:lnTo>
                  <a:pt x="932" y="68"/>
                </a:lnTo>
                <a:lnTo>
                  <a:pt x="966" y="102"/>
                </a:lnTo>
                <a:lnTo>
                  <a:pt x="983" y="119"/>
                </a:lnTo>
                <a:lnTo>
                  <a:pt x="983" y="152"/>
                </a:lnTo>
                <a:lnTo>
                  <a:pt x="983" y="169"/>
                </a:lnTo>
                <a:lnTo>
                  <a:pt x="966" y="203"/>
                </a:lnTo>
                <a:lnTo>
                  <a:pt x="949" y="237"/>
                </a:lnTo>
                <a:lnTo>
                  <a:pt x="932" y="288"/>
                </a:lnTo>
                <a:lnTo>
                  <a:pt x="898" y="338"/>
                </a:lnTo>
                <a:lnTo>
                  <a:pt x="864" y="423"/>
                </a:lnTo>
                <a:lnTo>
                  <a:pt x="813" y="490"/>
                </a:lnTo>
                <a:lnTo>
                  <a:pt x="762" y="59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38"/>
          <p:cNvSpPr/>
          <p:nvPr>
            <p:custDataLst>
              <p:tags r:id="rId16"/>
            </p:custDataLst>
          </p:nvPr>
        </p:nvSpPr>
        <p:spPr>
          <a:xfrm>
            <a:off x="7941310" y="1876425"/>
            <a:ext cx="439738" cy="107950"/>
          </a:xfrm>
          <a:custGeom>
            <a:avLst/>
            <a:gdLst>
              <a:gd name="txL" fmla="*/ 0 w 694"/>
              <a:gd name="txT" fmla="*/ 0 h 169"/>
              <a:gd name="txR" fmla="*/ 694 w 694"/>
              <a:gd name="txB" fmla="*/ 169 h 169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694" h="169">
                <a:moveTo>
                  <a:pt x="525" y="135"/>
                </a:moveTo>
                <a:lnTo>
                  <a:pt x="423" y="152"/>
                </a:lnTo>
                <a:lnTo>
                  <a:pt x="305" y="152"/>
                </a:lnTo>
                <a:lnTo>
                  <a:pt x="169" y="169"/>
                </a:lnTo>
                <a:lnTo>
                  <a:pt x="0" y="169"/>
                </a:lnTo>
                <a:lnTo>
                  <a:pt x="0" y="85"/>
                </a:lnTo>
                <a:lnTo>
                  <a:pt x="135" y="68"/>
                </a:lnTo>
                <a:lnTo>
                  <a:pt x="305" y="34"/>
                </a:lnTo>
                <a:lnTo>
                  <a:pt x="373" y="17"/>
                </a:lnTo>
                <a:lnTo>
                  <a:pt x="440" y="17"/>
                </a:lnTo>
                <a:lnTo>
                  <a:pt x="491" y="0"/>
                </a:lnTo>
                <a:lnTo>
                  <a:pt x="542" y="0"/>
                </a:lnTo>
                <a:lnTo>
                  <a:pt x="593" y="17"/>
                </a:lnTo>
                <a:lnTo>
                  <a:pt x="644" y="34"/>
                </a:lnTo>
                <a:lnTo>
                  <a:pt x="678" y="51"/>
                </a:lnTo>
                <a:lnTo>
                  <a:pt x="694" y="68"/>
                </a:lnTo>
                <a:lnTo>
                  <a:pt x="694" y="85"/>
                </a:lnTo>
                <a:lnTo>
                  <a:pt x="678" y="102"/>
                </a:lnTo>
                <a:lnTo>
                  <a:pt x="644" y="118"/>
                </a:lnTo>
                <a:lnTo>
                  <a:pt x="593" y="135"/>
                </a:lnTo>
                <a:lnTo>
                  <a:pt x="525" y="13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39"/>
          <p:cNvSpPr/>
          <p:nvPr>
            <p:custDataLst>
              <p:tags r:id="rId17"/>
            </p:custDataLst>
          </p:nvPr>
        </p:nvSpPr>
        <p:spPr>
          <a:xfrm>
            <a:off x="7747635" y="2155825"/>
            <a:ext cx="538163" cy="149225"/>
          </a:xfrm>
          <a:custGeom>
            <a:avLst/>
            <a:gdLst>
              <a:gd name="txL" fmla="*/ 0 w 847"/>
              <a:gd name="txT" fmla="*/ 0 h 237"/>
              <a:gd name="txR" fmla="*/ 847 w 847"/>
              <a:gd name="txB" fmla="*/ 237 h 237"/>
            </a:gdLst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</a:cxnLst>
            <a:rect l="txL" t="txT" r="txR" b="txB"/>
            <a:pathLst>
              <a:path w="845" h="236">
                <a:moveTo>
                  <a:pt x="0" y="136"/>
                </a:moveTo>
                <a:lnTo>
                  <a:pt x="102" y="119"/>
                </a:lnTo>
                <a:lnTo>
                  <a:pt x="220" y="102"/>
                </a:lnTo>
                <a:lnTo>
                  <a:pt x="322" y="68"/>
                </a:lnTo>
                <a:lnTo>
                  <a:pt x="440" y="51"/>
                </a:lnTo>
                <a:lnTo>
                  <a:pt x="542" y="17"/>
                </a:lnTo>
                <a:lnTo>
                  <a:pt x="627" y="0"/>
                </a:lnTo>
                <a:lnTo>
                  <a:pt x="678" y="0"/>
                </a:lnTo>
                <a:lnTo>
                  <a:pt x="711" y="0"/>
                </a:lnTo>
                <a:lnTo>
                  <a:pt x="745" y="0"/>
                </a:lnTo>
                <a:lnTo>
                  <a:pt x="796" y="0"/>
                </a:lnTo>
                <a:lnTo>
                  <a:pt x="813" y="17"/>
                </a:lnTo>
                <a:lnTo>
                  <a:pt x="830" y="34"/>
                </a:lnTo>
                <a:lnTo>
                  <a:pt x="847" y="51"/>
                </a:lnTo>
                <a:lnTo>
                  <a:pt x="830" y="68"/>
                </a:lnTo>
                <a:lnTo>
                  <a:pt x="813" y="85"/>
                </a:lnTo>
                <a:lnTo>
                  <a:pt x="796" y="85"/>
                </a:lnTo>
                <a:lnTo>
                  <a:pt x="762" y="102"/>
                </a:lnTo>
                <a:lnTo>
                  <a:pt x="711" y="119"/>
                </a:lnTo>
                <a:lnTo>
                  <a:pt x="661" y="119"/>
                </a:lnTo>
                <a:lnTo>
                  <a:pt x="610" y="136"/>
                </a:lnTo>
                <a:lnTo>
                  <a:pt x="542" y="152"/>
                </a:lnTo>
                <a:lnTo>
                  <a:pt x="474" y="169"/>
                </a:lnTo>
                <a:lnTo>
                  <a:pt x="407" y="186"/>
                </a:lnTo>
                <a:lnTo>
                  <a:pt x="356" y="203"/>
                </a:lnTo>
                <a:lnTo>
                  <a:pt x="305" y="203"/>
                </a:lnTo>
                <a:lnTo>
                  <a:pt x="271" y="220"/>
                </a:lnTo>
                <a:lnTo>
                  <a:pt x="237" y="220"/>
                </a:lnTo>
                <a:lnTo>
                  <a:pt x="203" y="220"/>
                </a:lnTo>
                <a:lnTo>
                  <a:pt x="186" y="237"/>
                </a:lnTo>
                <a:lnTo>
                  <a:pt x="135" y="220"/>
                </a:lnTo>
                <a:lnTo>
                  <a:pt x="85" y="203"/>
                </a:lnTo>
                <a:lnTo>
                  <a:pt x="34" y="169"/>
                </a:lnTo>
                <a:lnTo>
                  <a:pt x="0" y="13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40"/>
          <p:cNvSpPr/>
          <p:nvPr>
            <p:custDataLst>
              <p:tags r:id="rId18"/>
            </p:custDataLst>
          </p:nvPr>
        </p:nvSpPr>
        <p:spPr>
          <a:xfrm>
            <a:off x="7660323" y="2435225"/>
            <a:ext cx="625475" cy="203200"/>
          </a:xfrm>
          <a:custGeom>
            <a:avLst/>
            <a:gdLst>
              <a:gd name="txL" fmla="*/ 0 w 983"/>
              <a:gd name="txT" fmla="*/ 0 h 321"/>
              <a:gd name="txR" fmla="*/ 983 w 983"/>
              <a:gd name="txB" fmla="*/ 321 h 32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983" h="321">
                <a:moveTo>
                  <a:pt x="983" y="67"/>
                </a:moveTo>
                <a:lnTo>
                  <a:pt x="966" y="84"/>
                </a:lnTo>
                <a:lnTo>
                  <a:pt x="949" y="101"/>
                </a:lnTo>
                <a:lnTo>
                  <a:pt x="915" y="101"/>
                </a:lnTo>
                <a:lnTo>
                  <a:pt x="864" y="118"/>
                </a:lnTo>
                <a:lnTo>
                  <a:pt x="814" y="135"/>
                </a:lnTo>
                <a:lnTo>
                  <a:pt x="746" y="169"/>
                </a:lnTo>
                <a:lnTo>
                  <a:pt x="661" y="186"/>
                </a:lnTo>
                <a:lnTo>
                  <a:pt x="559" y="202"/>
                </a:lnTo>
                <a:lnTo>
                  <a:pt x="475" y="236"/>
                </a:lnTo>
                <a:lnTo>
                  <a:pt x="390" y="253"/>
                </a:lnTo>
                <a:lnTo>
                  <a:pt x="322" y="270"/>
                </a:lnTo>
                <a:lnTo>
                  <a:pt x="254" y="287"/>
                </a:lnTo>
                <a:lnTo>
                  <a:pt x="204" y="304"/>
                </a:lnTo>
                <a:lnTo>
                  <a:pt x="170" y="304"/>
                </a:lnTo>
                <a:lnTo>
                  <a:pt x="153" y="321"/>
                </a:lnTo>
                <a:lnTo>
                  <a:pt x="136" y="321"/>
                </a:lnTo>
                <a:lnTo>
                  <a:pt x="119" y="304"/>
                </a:lnTo>
                <a:lnTo>
                  <a:pt x="85" y="287"/>
                </a:lnTo>
                <a:lnTo>
                  <a:pt x="34" y="253"/>
                </a:lnTo>
                <a:lnTo>
                  <a:pt x="0" y="202"/>
                </a:lnTo>
                <a:lnTo>
                  <a:pt x="187" y="169"/>
                </a:lnTo>
                <a:lnTo>
                  <a:pt x="356" y="118"/>
                </a:lnTo>
                <a:lnTo>
                  <a:pt x="509" y="84"/>
                </a:lnTo>
                <a:lnTo>
                  <a:pt x="627" y="67"/>
                </a:lnTo>
                <a:lnTo>
                  <a:pt x="712" y="50"/>
                </a:lnTo>
                <a:lnTo>
                  <a:pt x="780" y="34"/>
                </a:lnTo>
                <a:lnTo>
                  <a:pt x="831" y="17"/>
                </a:lnTo>
                <a:lnTo>
                  <a:pt x="847" y="17"/>
                </a:lnTo>
                <a:lnTo>
                  <a:pt x="898" y="0"/>
                </a:lnTo>
                <a:lnTo>
                  <a:pt x="949" y="17"/>
                </a:lnTo>
                <a:lnTo>
                  <a:pt x="983" y="17"/>
                </a:lnTo>
                <a:lnTo>
                  <a:pt x="983" y="34"/>
                </a:lnTo>
                <a:lnTo>
                  <a:pt x="983" y="50"/>
                </a:lnTo>
                <a:lnTo>
                  <a:pt x="983" y="6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41"/>
          <p:cNvSpPr/>
          <p:nvPr>
            <p:custDataLst>
              <p:tags r:id="rId19"/>
            </p:custDataLst>
          </p:nvPr>
        </p:nvSpPr>
        <p:spPr>
          <a:xfrm>
            <a:off x="7898448" y="2251075"/>
            <a:ext cx="396875" cy="847725"/>
          </a:xfrm>
          <a:custGeom>
            <a:avLst/>
            <a:gdLst>
              <a:gd name="txL" fmla="*/ 0 w 627"/>
              <a:gd name="txT" fmla="*/ 0 h 1335"/>
              <a:gd name="txR" fmla="*/ 627 w 627"/>
              <a:gd name="txB" fmla="*/ 1335 h 1335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627" h="1335">
                <a:moveTo>
                  <a:pt x="186" y="1251"/>
                </a:moveTo>
                <a:lnTo>
                  <a:pt x="170" y="1285"/>
                </a:lnTo>
                <a:lnTo>
                  <a:pt x="153" y="1318"/>
                </a:lnTo>
                <a:lnTo>
                  <a:pt x="136" y="1318"/>
                </a:lnTo>
                <a:lnTo>
                  <a:pt x="119" y="1335"/>
                </a:lnTo>
                <a:lnTo>
                  <a:pt x="102" y="1318"/>
                </a:lnTo>
                <a:lnTo>
                  <a:pt x="85" y="1301"/>
                </a:lnTo>
                <a:lnTo>
                  <a:pt x="68" y="1285"/>
                </a:lnTo>
                <a:lnTo>
                  <a:pt x="51" y="1251"/>
                </a:lnTo>
                <a:lnTo>
                  <a:pt x="17" y="1217"/>
                </a:lnTo>
                <a:lnTo>
                  <a:pt x="0" y="1183"/>
                </a:lnTo>
                <a:lnTo>
                  <a:pt x="0" y="1132"/>
                </a:lnTo>
                <a:lnTo>
                  <a:pt x="0" y="1116"/>
                </a:lnTo>
                <a:lnTo>
                  <a:pt x="17" y="1082"/>
                </a:lnTo>
                <a:lnTo>
                  <a:pt x="34" y="1031"/>
                </a:lnTo>
                <a:lnTo>
                  <a:pt x="51" y="980"/>
                </a:lnTo>
                <a:lnTo>
                  <a:pt x="85" y="913"/>
                </a:lnTo>
                <a:lnTo>
                  <a:pt x="102" y="811"/>
                </a:lnTo>
                <a:lnTo>
                  <a:pt x="119" y="693"/>
                </a:lnTo>
                <a:lnTo>
                  <a:pt x="119" y="541"/>
                </a:lnTo>
                <a:lnTo>
                  <a:pt x="119" y="389"/>
                </a:lnTo>
                <a:lnTo>
                  <a:pt x="102" y="254"/>
                </a:lnTo>
                <a:lnTo>
                  <a:pt x="102" y="119"/>
                </a:lnTo>
                <a:lnTo>
                  <a:pt x="85" y="0"/>
                </a:lnTo>
                <a:lnTo>
                  <a:pt x="186" y="51"/>
                </a:lnTo>
                <a:lnTo>
                  <a:pt x="237" y="85"/>
                </a:lnTo>
                <a:lnTo>
                  <a:pt x="288" y="119"/>
                </a:lnTo>
                <a:lnTo>
                  <a:pt x="288" y="136"/>
                </a:lnTo>
                <a:lnTo>
                  <a:pt x="288" y="169"/>
                </a:lnTo>
                <a:lnTo>
                  <a:pt x="288" y="203"/>
                </a:lnTo>
                <a:lnTo>
                  <a:pt x="288" y="254"/>
                </a:lnTo>
                <a:lnTo>
                  <a:pt x="288" y="305"/>
                </a:lnTo>
                <a:lnTo>
                  <a:pt x="271" y="389"/>
                </a:lnTo>
                <a:lnTo>
                  <a:pt x="271" y="474"/>
                </a:lnTo>
                <a:lnTo>
                  <a:pt x="254" y="575"/>
                </a:lnTo>
                <a:lnTo>
                  <a:pt x="254" y="676"/>
                </a:lnTo>
                <a:lnTo>
                  <a:pt x="254" y="727"/>
                </a:lnTo>
                <a:lnTo>
                  <a:pt x="254" y="778"/>
                </a:lnTo>
                <a:lnTo>
                  <a:pt x="254" y="828"/>
                </a:lnTo>
                <a:lnTo>
                  <a:pt x="271" y="862"/>
                </a:lnTo>
                <a:lnTo>
                  <a:pt x="271" y="896"/>
                </a:lnTo>
                <a:lnTo>
                  <a:pt x="288" y="930"/>
                </a:lnTo>
                <a:lnTo>
                  <a:pt x="305" y="930"/>
                </a:lnTo>
                <a:lnTo>
                  <a:pt x="339" y="913"/>
                </a:lnTo>
                <a:lnTo>
                  <a:pt x="390" y="879"/>
                </a:lnTo>
                <a:lnTo>
                  <a:pt x="458" y="828"/>
                </a:lnTo>
                <a:lnTo>
                  <a:pt x="525" y="778"/>
                </a:lnTo>
                <a:lnTo>
                  <a:pt x="576" y="744"/>
                </a:lnTo>
                <a:lnTo>
                  <a:pt x="610" y="727"/>
                </a:lnTo>
                <a:lnTo>
                  <a:pt x="627" y="727"/>
                </a:lnTo>
                <a:lnTo>
                  <a:pt x="627" y="744"/>
                </a:lnTo>
                <a:lnTo>
                  <a:pt x="627" y="761"/>
                </a:lnTo>
                <a:lnTo>
                  <a:pt x="610" y="778"/>
                </a:lnTo>
                <a:lnTo>
                  <a:pt x="593" y="795"/>
                </a:lnTo>
                <a:lnTo>
                  <a:pt x="525" y="879"/>
                </a:lnTo>
                <a:lnTo>
                  <a:pt x="424" y="964"/>
                </a:lnTo>
                <a:lnTo>
                  <a:pt x="339" y="1048"/>
                </a:lnTo>
                <a:lnTo>
                  <a:pt x="271" y="1132"/>
                </a:lnTo>
                <a:lnTo>
                  <a:pt x="203" y="1200"/>
                </a:lnTo>
                <a:lnTo>
                  <a:pt x="186" y="125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42"/>
          <p:cNvSpPr/>
          <p:nvPr>
            <p:custDataLst>
              <p:tags r:id="rId20"/>
            </p:custDataLst>
          </p:nvPr>
        </p:nvSpPr>
        <p:spPr>
          <a:xfrm>
            <a:off x="8371523" y="1490663"/>
            <a:ext cx="430212" cy="622300"/>
          </a:xfrm>
          <a:custGeom>
            <a:avLst/>
            <a:gdLst>
              <a:gd name="txL" fmla="*/ 0 w 677"/>
              <a:gd name="txT" fmla="*/ 0 h 980"/>
              <a:gd name="txR" fmla="*/ 677 w 677"/>
              <a:gd name="txB" fmla="*/ 980 h 98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677" h="980">
                <a:moveTo>
                  <a:pt x="423" y="67"/>
                </a:moveTo>
                <a:lnTo>
                  <a:pt x="406" y="67"/>
                </a:lnTo>
                <a:lnTo>
                  <a:pt x="406" y="51"/>
                </a:lnTo>
                <a:lnTo>
                  <a:pt x="406" y="34"/>
                </a:lnTo>
                <a:lnTo>
                  <a:pt x="423" y="17"/>
                </a:lnTo>
                <a:lnTo>
                  <a:pt x="440" y="0"/>
                </a:lnTo>
                <a:lnTo>
                  <a:pt x="457" y="0"/>
                </a:lnTo>
                <a:lnTo>
                  <a:pt x="474" y="0"/>
                </a:lnTo>
                <a:lnTo>
                  <a:pt x="508" y="0"/>
                </a:lnTo>
                <a:lnTo>
                  <a:pt x="576" y="17"/>
                </a:lnTo>
                <a:lnTo>
                  <a:pt x="626" y="51"/>
                </a:lnTo>
                <a:lnTo>
                  <a:pt x="660" y="67"/>
                </a:lnTo>
                <a:lnTo>
                  <a:pt x="677" y="84"/>
                </a:lnTo>
                <a:lnTo>
                  <a:pt x="677" y="118"/>
                </a:lnTo>
                <a:lnTo>
                  <a:pt x="677" y="135"/>
                </a:lnTo>
                <a:lnTo>
                  <a:pt x="677" y="152"/>
                </a:lnTo>
                <a:lnTo>
                  <a:pt x="660" y="186"/>
                </a:lnTo>
                <a:lnTo>
                  <a:pt x="643" y="220"/>
                </a:lnTo>
                <a:lnTo>
                  <a:pt x="609" y="270"/>
                </a:lnTo>
                <a:lnTo>
                  <a:pt x="576" y="321"/>
                </a:lnTo>
                <a:lnTo>
                  <a:pt x="542" y="388"/>
                </a:lnTo>
                <a:lnTo>
                  <a:pt x="508" y="456"/>
                </a:lnTo>
                <a:lnTo>
                  <a:pt x="457" y="524"/>
                </a:lnTo>
                <a:lnTo>
                  <a:pt x="423" y="591"/>
                </a:lnTo>
                <a:lnTo>
                  <a:pt x="338" y="710"/>
                </a:lnTo>
                <a:lnTo>
                  <a:pt x="254" y="811"/>
                </a:lnTo>
                <a:lnTo>
                  <a:pt x="169" y="862"/>
                </a:lnTo>
                <a:lnTo>
                  <a:pt x="101" y="929"/>
                </a:lnTo>
                <a:lnTo>
                  <a:pt x="50" y="963"/>
                </a:lnTo>
                <a:lnTo>
                  <a:pt x="33" y="980"/>
                </a:lnTo>
                <a:lnTo>
                  <a:pt x="16" y="980"/>
                </a:lnTo>
                <a:lnTo>
                  <a:pt x="0" y="963"/>
                </a:lnTo>
                <a:lnTo>
                  <a:pt x="16" y="929"/>
                </a:lnTo>
                <a:lnTo>
                  <a:pt x="50" y="878"/>
                </a:lnTo>
                <a:lnTo>
                  <a:pt x="101" y="828"/>
                </a:lnTo>
                <a:lnTo>
                  <a:pt x="203" y="676"/>
                </a:lnTo>
                <a:lnTo>
                  <a:pt x="305" y="507"/>
                </a:lnTo>
                <a:lnTo>
                  <a:pt x="338" y="439"/>
                </a:lnTo>
                <a:lnTo>
                  <a:pt x="372" y="372"/>
                </a:lnTo>
                <a:lnTo>
                  <a:pt x="440" y="236"/>
                </a:lnTo>
                <a:lnTo>
                  <a:pt x="440" y="169"/>
                </a:lnTo>
                <a:lnTo>
                  <a:pt x="457" y="118"/>
                </a:lnTo>
                <a:lnTo>
                  <a:pt x="440" y="84"/>
                </a:lnTo>
                <a:lnTo>
                  <a:pt x="423" y="6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43"/>
          <p:cNvSpPr/>
          <p:nvPr>
            <p:custDataLst>
              <p:tags r:id="rId21"/>
            </p:custDataLst>
          </p:nvPr>
        </p:nvSpPr>
        <p:spPr>
          <a:xfrm>
            <a:off x="8468360" y="2349500"/>
            <a:ext cx="612775" cy="149225"/>
          </a:xfrm>
          <a:custGeom>
            <a:avLst/>
            <a:gdLst>
              <a:gd name="txL" fmla="*/ 0 w 966"/>
              <a:gd name="txT" fmla="*/ 0 h 236"/>
              <a:gd name="txR" fmla="*/ 966 w 966"/>
              <a:gd name="txB" fmla="*/ 236 h 23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964" h="236">
                <a:moveTo>
                  <a:pt x="898" y="16"/>
                </a:moveTo>
                <a:lnTo>
                  <a:pt x="949" y="50"/>
                </a:lnTo>
                <a:lnTo>
                  <a:pt x="949" y="67"/>
                </a:lnTo>
                <a:lnTo>
                  <a:pt x="966" y="67"/>
                </a:lnTo>
                <a:lnTo>
                  <a:pt x="949" y="84"/>
                </a:lnTo>
                <a:lnTo>
                  <a:pt x="932" y="101"/>
                </a:lnTo>
                <a:lnTo>
                  <a:pt x="915" y="101"/>
                </a:lnTo>
                <a:lnTo>
                  <a:pt x="881" y="118"/>
                </a:lnTo>
                <a:lnTo>
                  <a:pt x="813" y="135"/>
                </a:lnTo>
                <a:lnTo>
                  <a:pt x="729" y="152"/>
                </a:lnTo>
                <a:lnTo>
                  <a:pt x="610" y="169"/>
                </a:lnTo>
                <a:lnTo>
                  <a:pt x="474" y="185"/>
                </a:lnTo>
                <a:lnTo>
                  <a:pt x="390" y="202"/>
                </a:lnTo>
                <a:lnTo>
                  <a:pt x="322" y="219"/>
                </a:lnTo>
                <a:lnTo>
                  <a:pt x="254" y="219"/>
                </a:lnTo>
                <a:lnTo>
                  <a:pt x="203" y="236"/>
                </a:lnTo>
                <a:lnTo>
                  <a:pt x="169" y="236"/>
                </a:lnTo>
                <a:lnTo>
                  <a:pt x="136" y="236"/>
                </a:lnTo>
                <a:lnTo>
                  <a:pt x="102" y="236"/>
                </a:lnTo>
                <a:lnTo>
                  <a:pt x="51" y="202"/>
                </a:lnTo>
                <a:lnTo>
                  <a:pt x="17" y="185"/>
                </a:lnTo>
                <a:lnTo>
                  <a:pt x="0" y="152"/>
                </a:lnTo>
                <a:lnTo>
                  <a:pt x="136" y="118"/>
                </a:lnTo>
                <a:lnTo>
                  <a:pt x="220" y="118"/>
                </a:lnTo>
                <a:lnTo>
                  <a:pt x="305" y="101"/>
                </a:lnTo>
                <a:lnTo>
                  <a:pt x="390" y="84"/>
                </a:lnTo>
                <a:lnTo>
                  <a:pt x="474" y="67"/>
                </a:lnTo>
                <a:lnTo>
                  <a:pt x="542" y="50"/>
                </a:lnTo>
                <a:lnTo>
                  <a:pt x="593" y="50"/>
                </a:lnTo>
                <a:lnTo>
                  <a:pt x="678" y="33"/>
                </a:lnTo>
                <a:lnTo>
                  <a:pt x="762" y="16"/>
                </a:lnTo>
                <a:lnTo>
                  <a:pt x="830" y="0"/>
                </a:lnTo>
                <a:lnTo>
                  <a:pt x="864" y="0"/>
                </a:lnTo>
                <a:lnTo>
                  <a:pt x="898" y="1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44"/>
          <p:cNvSpPr/>
          <p:nvPr>
            <p:custDataLst>
              <p:tags r:id="rId22"/>
            </p:custDataLst>
          </p:nvPr>
        </p:nvSpPr>
        <p:spPr>
          <a:xfrm>
            <a:off x="8511223" y="2541588"/>
            <a:ext cx="569912" cy="128587"/>
          </a:xfrm>
          <a:custGeom>
            <a:avLst/>
            <a:gdLst>
              <a:gd name="txL" fmla="*/ 0 w 898"/>
              <a:gd name="txT" fmla="*/ 0 h 202"/>
              <a:gd name="txR" fmla="*/ 898 w 898"/>
              <a:gd name="txB" fmla="*/ 202 h 202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898" h="201">
                <a:moveTo>
                  <a:pt x="457" y="186"/>
                </a:moveTo>
                <a:lnTo>
                  <a:pt x="339" y="186"/>
                </a:lnTo>
                <a:lnTo>
                  <a:pt x="254" y="202"/>
                </a:lnTo>
                <a:lnTo>
                  <a:pt x="203" y="202"/>
                </a:lnTo>
                <a:lnTo>
                  <a:pt x="169" y="202"/>
                </a:lnTo>
                <a:lnTo>
                  <a:pt x="118" y="202"/>
                </a:lnTo>
                <a:lnTo>
                  <a:pt x="68" y="186"/>
                </a:lnTo>
                <a:lnTo>
                  <a:pt x="17" y="152"/>
                </a:lnTo>
                <a:lnTo>
                  <a:pt x="0" y="152"/>
                </a:lnTo>
                <a:lnTo>
                  <a:pt x="0" y="135"/>
                </a:lnTo>
                <a:lnTo>
                  <a:pt x="169" y="101"/>
                </a:lnTo>
                <a:lnTo>
                  <a:pt x="322" y="84"/>
                </a:lnTo>
                <a:lnTo>
                  <a:pt x="440" y="50"/>
                </a:lnTo>
                <a:lnTo>
                  <a:pt x="542" y="33"/>
                </a:lnTo>
                <a:lnTo>
                  <a:pt x="627" y="17"/>
                </a:lnTo>
                <a:lnTo>
                  <a:pt x="694" y="17"/>
                </a:lnTo>
                <a:lnTo>
                  <a:pt x="745" y="0"/>
                </a:lnTo>
                <a:lnTo>
                  <a:pt x="762" y="0"/>
                </a:lnTo>
                <a:lnTo>
                  <a:pt x="796" y="0"/>
                </a:lnTo>
                <a:lnTo>
                  <a:pt x="847" y="17"/>
                </a:lnTo>
                <a:lnTo>
                  <a:pt x="881" y="33"/>
                </a:lnTo>
                <a:lnTo>
                  <a:pt x="898" y="67"/>
                </a:lnTo>
                <a:lnTo>
                  <a:pt x="881" y="84"/>
                </a:lnTo>
                <a:lnTo>
                  <a:pt x="864" y="101"/>
                </a:lnTo>
                <a:lnTo>
                  <a:pt x="847" y="118"/>
                </a:lnTo>
                <a:lnTo>
                  <a:pt x="796" y="118"/>
                </a:lnTo>
                <a:lnTo>
                  <a:pt x="745" y="135"/>
                </a:lnTo>
                <a:lnTo>
                  <a:pt x="661" y="152"/>
                </a:lnTo>
                <a:lnTo>
                  <a:pt x="559" y="169"/>
                </a:lnTo>
                <a:lnTo>
                  <a:pt x="457" y="18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46"/>
          <p:cNvSpPr/>
          <p:nvPr>
            <p:custDataLst>
              <p:tags r:id="rId23"/>
            </p:custDataLst>
          </p:nvPr>
        </p:nvSpPr>
        <p:spPr>
          <a:xfrm>
            <a:off x="8682673" y="2230438"/>
            <a:ext cx="150812" cy="1179512"/>
          </a:xfrm>
          <a:custGeom>
            <a:avLst/>
            <a:gdLst>
              <a:gd name="txL" fmla="*/ 0 w 237"/>
              <a:gd name="txT" fmla="*/ 0 h 1858"/>
              <a:gd name="txR" fmla="*/ 237 w 237"/>
              <a:gd name="txB" fmla="*/ 1858 h 1858"/>
            </a:gdLst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36" h="1858">
                <a:moveTo>
                  <a:pt x="34" y="118"/>
                </a:moveTo>
                <a:lnTo>
                  <a:pt x="0" y="67"/>
                </a:lnTo>
                <a:lnTo>
                  <a:pt x="0" y="50"/>
                </a:lnTo>
                <a:lnTo>
                  <a:pt x="0" y="17"/>
                </a:lnTo>
                <a:lnTo>
                  <a:pt x="17" y="17"/>
                </a:lnTo>
                <a:lnTo>
                  <a:pt x="51" y="0"/>
                </a:lnTo>
                <a:lnTo>
                  <a:pt x="85" y="0"/>
                </a:lnTo>
                <a:lnTo>
                  <a:pt x="118" y="17"/>
                </a:lnTo>
                <a:lnTo>
                  <a:pt x="169" y="17"/>
                </a:lnTo>
                <a:lnTo>
                  <a:pt x="186" y="33"/>
                </a:lnTo>
                <a:lnTo>
                  <a:pt x="220" y="50"/>
                </a:lnTo>
                <a:lnTo>
                  <a:pt x="237" y="67"/>
                </a:lnTo>
                <a:lnTo>
                  <a:pt x="237" y="101"/>
                </a:lnTo>
                <a:lnTo>
                  <a:pt x="237" y="135"/>
                </a:lnTo>
                <a:lnTo>
                  <a:pt x="237" y="186"/>
                </a:lnTo>
                <a:lnTo>
                  <a:pt x="220" y="219"/>
                </a:lnTo>
                <a:lnTo>
                  <a:pt x="220" y="270"/>
                </a:lnTo>
                <a:lnTo>
                  <a:pt x="220" y="338"/>
                </a:lnTo>
                <a:lnTo>
                  <a:pt x="220" y="405"/>
                </a:lnTo>
                <a:lnTo>
                  <a:pt x="220" y="507"/>
                </a:lnTo>
                <a:lnTo>
                  <a:pt x="220" y="625"/>
                </a:lnTo>
                <a:lnTo>
                  <a:pt x="220" y="760"/>
                </a:lnTo>
                <a:lnTo>
                  <a:pt x="220" y="912"/>
                </a:lnTo>
                <a:lnTo>
                  <a:pt x="220" y="1064"/>
                </a:lnTo>
                <a:lnTo>
                  <a:pt x="220" y="1199"/>
                </a:lnTo>
                <a:lnTo>
                  <a:pt x="220" y="1318"/>
                </a:lnTo>
                <a:lnTo>
                  <a:pt x="220" y="1419"/>
                </a:lnTo>
                <a:lnTo>
                  <a:pt x="220" y="1520"/>
                </a:lnTo>
                <a:lnTo>
                  <a:pt x="220" y="1588"/>
                </a:lnTo>
                <a:lnTo>
                  <a:pt x="203" y="1655"/>
                </a:lnTo>
                <a:lnTo>
                  <a:pt x="203" y="1706"/>
                </a:lnTo>
                <a:lnTo>
                  <a:pt x="186" y="1774"/>
                </a:lnTo>
                <a:lnTo>
                  <a:pt x="186" y="1824"/>
                </a:lnTo>
                <a:lnTo>
                  <a:pt x="169" y="1858"/>
                </a:lnTo>
                <a:lnTo>
                  <a:pt x="152" y="1858"/>
                </a:lnTo>
                <a:lnTo>
                  <a:pt x="135" y="1841"/>
                </a:lnTo>
                <a:lnTo>
                  <a:pt x="118" y="1808"/>
                </a:lnTo>
                <a:lnTo>
                  <a:pt x="102" y="1740"/>
                </a:lnTo>
                <a:lnTo>
                  <a:pt x="102" y="1706"/>
                </a:lnTo>
                <a:lnTo>
                  <a:pt x="102" y="1639"/>
                </a:lnTo>
                <a:lnTo>
                  <a:pt x="85" y="1554"/>
                </a:lnTo>
                <a:lnTo>
                  <a:pt x="85" y="1453"/>
                </a:lnTo>
                <a:lnTo>
                  <a:pt x="85" y="1351"/>
                </a:lnTo>
                <a:lnTo>
                  <a:pt x="85" y="1216"/>
                </a:lnTo>
                <a:lnTo>
                  <a:pt x="85" y="1047"/>
                </a:lnTo>
                <a:lnTo>
                  <a:pt x="85" y="878"/>
                </a:lnTo>
                <a:lnTo>
                  <a:pt x="85" y="709"/>
                </a:lnTo>
                <a:lnTo>
                  <a:pt x="85" y="574"/>
                </a:lnTo>
                <a:lnTo>
                  <a:pt x="68" y="439"/>
                </a:lnTo>
                <a:lnTo>
                  <a:pt x="68" y="338"/>
                </a:lnTo>
                <a:lnTo>
                  <a:pt x="68" y="253"/>
                </a:lnTo>
                <a:lnTo>
                  <a:pt x="51" y="186"/>
                </a:lnTo>
                <a:lnTo>
                  <a:pt x="51" y="152"/>
                </a:lnTo>
                <a:lnTo>
                  <a:pt x="34" y="1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48"/>
          <p:cNvSpPr/>
          <p:nvPr>
            <p:custDataLst>
              <p:tags r:id="rId24"/>
            </p:custDataLst>
          </p:nvPr>
        </p:nvSpPr>
        <p:spPr>
          <a:xfrm>
            <a:off x="8306435" y="1639888"/>
            <a:ext cx="817563" cy="773112"/>
          </a:xfrm>
          <a:custGeom>
            <a:avLst/>
            <a:gdLst>
              <a:gd name="txL" fmla="*/ 0 w 1287"/>
              <a:gd name="txT" fmla="*/ 0 h 1217"/>
              <a:gd name="txR" fmla="*/ 1287 w 1287"/>
              <a:gd name="txB" fmla="*/ 1217 h 1217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287" h="1217">
                <a:moveTo>
                  <a:pt x="203" y="1149"/>
                </a:moveTo>
                <a:lnTo>
                  <a:pt x="118" y="1183"/>
                </a:lnTo>
                <a:lnTo>
                  <a:pt x="51" y="1217"/>
                </a:lnTo>
                <a:lnTo>
                  <a:pt x="17" y="1217"/>
                </a:lnTo>
                <a:lnTo>
                  <a:pt x="0" y="1217"/>
                </a:lnTo>
                <a:lnTo>
                  <a:pt x="0" y="1200"/>
                </a:lnTo>
                <a:lnTo>
                  <a:pt x="34" y="1166"/>
                </a:lnTo>
                <a:lnTo>
                  <a:pt x="85" y="1116"/>
                </a:lnTo>
                <a:lnTo>
                  <a:pt x="169" y="1065"/>
                </a:lnTo>
                <a:lnTo>
                  <a:pt x="356" y="930"/>
                </a:lnTo>
                <a:lnTo>
                  <a:pt x="440" y="845"/>
                </a:lnTo>
                <a:lnTo>
                  <a:pt x="542" y="761"/>
                </a:lnTo>
                <a:lnTo>
                  <a:pt x="627" y="676"/>
                </a:lnTo>
                <a:lnTo>
                  <a:pt x="711" y="592"/>
                </a:lnTo>
                <a:lnTo>
                  <a:pt x="847" y="406"/>
                </a:lnTo>
                <a:lnTo>
                  <a:pt x="898" y="338"/>
                </a:lnTo>
                <a:lnTo>
                  <a:pt x="932" y="288"/>
                </a:lnTo>
                <a:lnTo>
                  <a:pt x="949" y="237"/>
                </a:lnTo>
                <a:lnTo>
                  <a:pt x="949" y="220"/>
                </a:lnTo>
                <a:lnTo>
                  <a:pt x="932" y="203"/>
                </a:lnTo>
                <a:lnTo>
                  <a:pt x="915" y="203"/>
                </a:lnTo>
                <a:lnTo>
                  <a:pt x="881" y="203"/>
                </a:lnTo>
                <a:lnTo>
                  <a:pt x="830" y="203"/>
                </a:lnTo>
                <a:lnTo>
                  <a:pt x="779" y="203"/>
                </a:lnTo>
                <a:lnTo>
                  <a:pt x="711" y="203"/>
                </a:lnTo>
                <a:lnTo>
                  <a:pt x="627" y="203"/>
                </a:lnTo>
                <a:lnTo>
                  <a:pt x="542" y="220"/>
                </a:lnTo>
                <a:lnTo>
                  <a:pt x="542" y="119"/>
                </a:lnTo>
                <a:lnTo>
                  <a:pt x="661" y="119"/>
                </a:lnTo>
                <a:lnTo>
                  <a:pt x="762" y="119"/>
                </a:lnTo>
                <a:lnTo>
                  <a:pt x="830" y="119"/>
                </a:lnTo>
                <a:lnTo>
                  <a:pt x="881" y="102"/>
                </a:lnTo>
                <a:lnTo>
                  <a:pt x="932" y="102"/>
                </a:lnTo>
                <a:lnTo>
                  <a:pt x="966" y="85"/>
                </a:lnTo>
                <a:lnTo>
                  <a:pt x="983" y="68"/>
                </a:lnTo>
                <a:lnTo>
                  <a:pt x="1016" y="51"/>
                </a:lnTo>
                <a:lnTo>
                  <a:pt x="1050" y="17"/>
                </a:lnTo>
                <a:lnTo>
                  <a:pt x="1084" y="0"/>
                </a:lnTo>
                <a:lnTo>
                  <a:pt x="1135" y="34"/>
                </a:lnTo>
                <a:lnTo>
                  <a:pt x="1169" y="51"/>
                </a:lnTo>
                <a:lnTo>
                  <a:pt x="1220" y="85"/>
                </a:lnTo>
                <a:lnTo>
                  <a:pt x="1237" y="119"/>
                </a:lnTo>
                <a:lnTo>
                  <a:pt x="1271" y="152"/>
                </a:lnTo>
                <a:lnTo>
                  <a:pt x="1287" y="169"/>
                </a:lnTo>
                <a:lnTo>
                  <a:pt x="1287" y="186"/>
                </a:lnTo>
                <a:lnTo>
                  <a:pt x="1271" y="203"/>
                </a:lnTo>
                <a:lnTo>
                  <a:pt x="1254" y="220"/>
                </a:lnTo>
                <a:lnTo>
                  <a:pt x="1220" y="237"/>
                </a:lnTo>
                <a:lnTo>
                  <a:pt x="1186" y="254"/>
                </a:lnTo>
                <a:lnTo>
                  <a:pt x="1152" y="271"/>
                </a:lnTo>
                <a:lnTo>
                  <a:pt x="1135" y="305"/>
                </a:lnTo>
                <a:lnTo>
                  <a:pt x="1084" y="355"/>
                </a:lnTo>
                <a:lnTo>
                  <a:pt x="1016" y="440"/>
                </a:lnTo>
                <a:lnTo>
                  <a:pt x="932" y="541"/>
                </a:lnTo>
                <a:lnTo>
                  <a:pt x="830" y="659"/>
                </a:lnTo>
                <a:lnTo>
                  <a:pt x="745" y="761"/>
                </a:lnTo>
                <a:lnTo>
                  <a:pt x="661" y="828"/>
                </a:lnTo>
                <a:lnTo>
                  <a:pt x="576" y="913"/>
                </a:lnTo>
                <a:lnTo>
                  <a:pt x="390" y="1031"/>
                </a:lnTo>
                <a:lnTo>
                  <a:pt x="203" y="114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47"/>
          <p:cNvSpPr/>
          <p:nvPr>
            <p:custDataLst>
              <p:tags r:id="rId25"/>
            </p:custDataLst>
          </p:nvPr>
        </p:nvSpPr>
        <p:spPr>
          <a:xfrm>
            <a:off x="8554085" y="1854200"/>
            <a:ext cx="989013" cy="504825"/>
          </a:xfrm>
          <a:custGeom>
            <a:avLst/>
            <a:gdLst>
              <a:gd name="txL" fmla="*/ 0 w 1558"/>
              <a:gd name="txT" fmla="*/ 0 h 794"/>
              <a:gd name="txR" fmla="*/ 1558 w 1558"/>
              <a:gd name="txB" fmla="*/ 794 h 794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58" h="794">
                <a:moveTo>
                  <a:pt x="1033" y="794"/>
                </a:moveTo>
                <a:lnTo>
                  <a:pt x="948" y="778"/>
                </a:lnTo>
                <a:lnTo>
                  <a:pt x="897" y="744"/>
                </a:lnTo>
                <a:lnTo>
                  <a:pt x="864" y="710"/>
                </a:lnTo>
                <a:lnTo>
                  <a:pt x="830" y="693"/>
                </a:lnTo>
                <a:lnTo>
                  <a:pt x="762" y="659"/>
                </a:lnTo>
                <a:lnTo>
                  <a:pt x="694" y="592"/>
                </a:lnTo>
                <a:lnTo>
                  <a:pt x="593" y="524"/>
                </a:lnTo>
                <a:lnTo>
                  <a:pt x="474" y="440"/>
                </a:lnTo>
                <a:lnTo>
                  <a:pt x="338" y="321"/>
                </a:lnTo>
                <a:lnTo>
                  <a:pt x="169" y="203"/>
                </a:lnTo>
                <a:lnTo>
                  <a:pt x="0" y="68"/>
                </a:lnTo>
                <a:lnTo>
                  <a:pt x="33" y="0"/>
                </a:lnTo>
                <a:lnTo>
                  <a:pt x="152" y="68"/>
                </a:lnTo>
                <a:lnTo>
                  <a:pt x="254" y="136"/>
                </a:lnTo>
                <a:lnTo>
                  <a:pt x="355" y="203"/>
                </a:lnTo>
                <a:lnTo>
                  <a:pt x="440" y="254"/>
                </a:lnTo>
                <a:lnTo>
                  <a:pt x="593" y="338"/>
                </a:lnTo>
                <a:lnTo>
                  <a:pt x="728" y="406"/>
                </a:lnTo>
                <a:lnTo>
                  <a:pt x="982" y="507"/>
                </a:lnTo>
                <a:lnTo>
                  <a:pt x="1135" y="541"/>
                </a:lnTo>
                <a:lnTo>
                  <a:pt x="1270" y="575"/>
                </a:lnTo>
                <a:lnTo>
                  <a:pt x="1338" y="592"/>
                </a:lnTo>
                <a:lnTo>
                  <a:pt x="1389" y="609"/>
                </a:lnTo>
                <a:lnTo>
                  <a:pt x="1440" y="625"/>
                </a:lnTo>
                <a:lnTo>
                  <a:pt x="1490" y="642"/>
                </a:lnTo>
                <a:lnTo>
                  <a:pt x="1524" y="659"/>
                </a:lnTo>
                <a:lnTo>
                  <a:pt x="1541" y="676"/>
                </a:lnTo>
                <a:lnTo>
                  <a:pt x="1558" y="676"/>
                </a:lnTo>
                <a:lnTo>
                  <a:pt x="1558" y="693"/>
                </a:lnTo>
                <a:lnTo>
                  <a:pt x="1541" y="710"/>
                </a:lnTo>
                <a:lnTo>
                  <a:pt x="1507" y="727"/>
                </a:lnTo>
                <a:lnTo>
                  <a:pt x="1440" y="744"/>
                </a:lnTo>
                <a:lnTo>
                  <a:pt x="1338" y="761"/>
                </a:lnTo>
                <a:lnTo>
                  <a:pt x="1236" y="778"/>
                </a:lnTo>
                <a:lnTo>
                  <a:pt x="1152" y="794"/>
                </a:lnTo>
                <a:lnTo>
                  <a:pt x="1084" y="794"/>
                </a:lnTo>
                <a:lnTo>
                  <a:pt x="1033" y="79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  <p:bldP spid="21" grpId="0"/>
      <p:bldP spid="29" grpId="0"/>
      <p:bldP spid="27" grpId="0"/>
      <p:bldP spid="41" grpId="0"/>
      <p:bldP spid="42" grpId="0"/>
      <p:bldP spid="101" grpId="0"/>
      <p:bldP spid="159" grpId="0"/>
      <p:bldP spid="1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76350" y="297942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左右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extBox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6350" y="391033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笔画：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九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75715" y="344995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氵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n-cs"/>
              <a:sym typeface="+mn-ea"/>
            </a:endParaRPr>
          </a:p>
        </p:txBody>
      </p:sp>
      <p:sp>
        <p:nvSpPr>
          <p:cNvPr id="31749" name="矩形 4"/>
          <p:cNvSpPr/>
          <p:nvPr>
            <p:custDataLst>
              <p:tags r:id="rId4"/>
            </p:custDataLst>
          </p:nvPr>
        </p:nvSpPr>
        <p:spPr>
          <a:xfrm>
            <a:off x="1619568" y="1335088"/>
            <a:ext cx="1203325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zh-CN" altLang="en-US" sz="8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洒</a:t>
            </a:r>
            <a:endParaRPr lang="zh-CN" altLang="en-US" sz="8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矩形 28"/>
          <p:cNvSpPr/>
          <p:nvPr>
            <p:custDataLst>
              <p:tags r:id="rId5"/>
            </p:custDataLst>
          </p:nvPr>
        </p:nvSpPr>
        <p:spPr>
          <a:xfrm>
            <a:off x="1619885" y="669608"/>
            <a:ext cx="13985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sǎ</a:t>
            </a:r>
            <a:endParaRPr lang="en-US" altLang="zh-CN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82370" y="4435475"/>
            <a:ext cx="319976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洒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水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洒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脱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	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76350" y="250888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音节：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S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" name="TextBox 2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82370" y="4885690"/>
            <a:ext cx="628967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我看到一辆车在街上洒水。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1" name="文本框 100"/>
          <p:cNvSpPr txBox="1"/>
          <p:nvPr>
            <p:custDataLst>
              <p:tags r:id="rId9"/>
            </p:custDataLst>
          </p:nvPr>
        </p:nvSpPr>
        <p:spPr>
          <a:xfrm>
            <a:off x="4381500" y="2211705"/>
            <a:ext cx="1708785" cy="4476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/>
              <a:t>     </a:t>
            </a:r>
            <a:r>
              <a:rPr lang="zh-CN" altLang="en-US" sz="2400">
                <a:solidFill>
                  <a:srgbClr val="FF0000"/>
                </a:solidFill>
              </a:rPr>
              <a:t>看笔顺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59" name="右箭头 158"/>
          <p:cNvSpPr/>
          <p:nvPr>
            <p:custDataLst>
              <p:tags r:id="rId10"/>
            </p:custDataLst>
          </p:nvPr>
        </p:nvSpPr>
        <p:spPr>
          <a:xfrm>
            <a:off x="4248150" y="2528570"/>
            <a:ext cx="2211705" cy="739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568815" y="4895215"/>
            <a:ext cx="806450" cy="782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4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n-cs"/>
              <a:sym typeface="+mn-ea"/>
            </a:endParaRPr>
          </a:p>
        </p:txBody>
      </p:sp>
      <p:graphicFrame>
        <p:nvGraphicFramePr>
          <p:cNvPr id="36" name="Group 47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8047038" y="1317625"/>
          <a:ext cx="2590800" cy="2592388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290102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2286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Freeform 30"/>
          <p:cNvSpPr/>
          <p:nvPr>
            <p:custDataLst>
              <p:tags r:id="rId13"/>
            </p:custDataLst>
          </p:nvPr>
        </p:nvSpPr>
        <p:spPr>
          <a:xfrm>
            <a:off x="8686800" y="1674813"/>
            <a:ext cx="301625" cy="288925"/>
          </a:xfrm>
          <a:custGeom>
            <a:avLst/>
            <a:gdLst>
              <a:gd name="txL" fmla="*/ 0 w 474"/>
              <a:gd name="txT" fmla="*/ 0 h 456"/>
              <a:gd name="txR" fmla="*/ 474 w 474"/>
              <a:gd name="txB" fmla="*/ 456 h 456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</a:cxnLst>
            <a:rect l="txL" t="txT" r="txR" b="txB"/>
            <a:pathLst>
              <a:path w="472" h="456">
                <a:moveTo>
                  <a:pt x="101" y="0"/>
                </a:moveTo>
                <a:lnTo>
                  <a:pt x="169" y="0"/>
                </a:lnTo>
                <a:lnTo>
                  <a:pt x="220" y="17"/>
                </a:lnTo>
                <a:lnTo>
                  <a:pt x="288" y="34"/>
                </a:lnTo>
                <a:lnTo>
                  <a:pt x="338" y="68"/>
                </a:lnTo>
                <a:lnTo>
                  <a:pt x="389" y="101"/>
                </a:lnTo>
                <a:lnTo>
                  <a:pt x="423" y="152"/>
                </a:lnTo>
                <a:lnTo>
                  <a:pt x="440" y="220"/>
                </a:lnTo>
                <a:lnTo>
                  <a:pt x="457" y="287"/>
                </a:lnTo>
                <a:lnTo>
                  <a:pt x="457" y="338"/>
                </a:lnTo>
                <a:lnTo>
                  <a:pt x="474" y="389"/>
                </a:lnTo>
                <a:lnTo>
                  <a:pt x="457" y="422"/>
                </a:lnTo>
                <a:lnTo>
                  <a:pt x="457" y="439"/>
                </a:lnTo>
                <a:lnTo>
                  <a:pt x="440" y="456"/>
                </a:lnTo>
                <a:lnTo>
                  <a:pt x="423" y="456"/>
                </a:lnTo>
                <a:lnTo>
                  <a:pt x="389" y="439"/>
                </a:lnTo>
                <a:lnTo>
                  <a:pt x="355" y="422"/>
                </a:lnTo>
                <a:lnTo>
                  <a:pt x="305" y="372"/>
                </a:lnTo>
                <a:lnTo>
                  <a:pt x="254" y="321"/>
                </a:lnTo>
                <a:lnTo>
                  <a:pt x="169" y="237"/>
                </a:lnTo>
                <a:lnTo>
                  <a:pt x="101" y="152"/>
                </a:lnTo>
                <a:lnTo>
                  <a:pt x="34" y="84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67" y="0"/>
                </a:lnTo>
                <a:lnTo>
                  <a:pt x="101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31"/>
          <p:cNvSpPr/>
          <p:nvPr>
            <p:custDataLst>
              <p:tags r:id="rId14"/>
            </p:custDataLst>
          </p:nvPr>
        </p:nvSpPr>
        <p:spPr>
          <a:xfrm>
            <a:off x="8472488" y="2211388"/>
            <a:ext cx="268287" cy="322262"/>
          </a:xfrm>
          <a:custGeom>
            <a:avLst/>
            <a:gdLst>
              <a:gd name="txL" fmla="*/ 0 w 423"/>
              <a:gd name="txT" fmla="*/ 0 h 507"/>
              <a:gd name="txR" fmla="*/ 423 w 423"/>
              <a:gd name="txB" fmla="*/ 507 h 507"/>
            </a:gdLst>
            <a:ahLst/>
            <a:cxnLst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422" h="507">
                <a:moveTo>
                  <a:pt x="0" y="0"/>
                </a:moveTo>
                <a:lnTo>
                  <a:pt x="51" y="0"/>
                </a:lnTo>
                <a:lnTo>
                  <a:pt x="118" y="17"/>
                </a:lnTo>
                <a:lnTo>
                  <a:pt x="169" y="50"/>
                </a:lnTo>
                <a:lnTo>
                  <a:pt x="237" y="84"/>
                </a:lnTo>
                <a:lnTo>
                  <a:pt x="305" y="135"/>
                </a:lnTo>
                <a:lnTo>
                  <a:pt x="356" y="186"/>
                </a:lnTo>
                <a:lnTo>
                  <a:pt x="389" y="236"/>
                </a:lnTo>
                <a:lnTo>
                  <a:pt x="406" y="304"/>
                </a:lnTo>
                <a:lnTo>
                  <a:pt x="423" y="355"/>
                </a:lnTo>
                <a:lnTo>
                  <a:pt x="406" y="405"/>
                </a:lnTo>
                <a:lnTo>
                  <a:pt x="406" y="439"/>
                </a:lnTo>
                <a:lnTo>
                  <a:pt x="389" y="456"/>
                </a:lnTo>
                <a:lnTo>
                  <a:pt x="373" y="490"/>
                </a:lnTo>
                <a:lnTo>
                  <a:pt x="339" y="507"/>
                </a:lnTo>
                <a:lnTo>
                  <a:pt x="322" y="507"/>
                </a:lnTo>
                <a:lnTo>
                  <a:pt x="305" y="473"/>
                </a:lnTo>
                <a:lnTo>
                  <a:pt x="271" y="439"/>
                </a:lnTo>
                <a:lnTo>
                  <a:pt x="220" y="388"/>
                </a:lnTo>
                <a:lnTo>
                  <a:pt x="169" y="321"/>
                </a:lnTo>
                <a:lnTo>
                  <a:pt x="118" y="236"/>
                </a:lnTo>
                <a:lnTo>
                  <a:pt x="51" y="118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Freeform 32"/>
          <p:cNvSpPr/>
          <p:nvPr>
            <p:custDataLst>
              <p:tags r:id="rId15"/>
            </p:custDataLst>
          </p:nvPr>
        </p:nvSpPr>
        <p:spPr>
          <a:xfrm>
            <a:off x="8526463" y="2554288"/>
            <a:ext cx="376237" cy="1030287"/>
          </a:xfrm>
          <a:custGeom>
            <a:avLst/>
            <a:gdLst>
              <a:gd name="txL" fmla="*/ 0 w 592"/>
              <a:gd name="txT" fmla="*/ 0 h 1622"/>
              <a:gd name="txR" fmla="*/ 592 w 592"/>
              <a:gd name="txB" fmla="*/ 1622 h 1622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592" h="1622">
                <a:moveTo>
                  <a:pt x="304" y="1420"/>
                </a:moveTo>
                <a:lnTo>
                  <a:pt x="288" y="1504"/>
                </a:lnTo>
                <a:lnTo>
                  <a:pt x="288" y="1555"/>
                </a:lnTo>
                <a:lnTo>
                  <a:pt x="271" y="1589"/>
                </a:lnTo>
                <a:lnTo>
                  <a:pt x="254" y="1622"/>
                </a:lnTo>
                <a:lnTo>
                  <a:pt x="237" y="1622"/>
                </a:lnTo>
                <a:lnTo>
                  <a:pt x="203" y="1589"/>
                </a:lnTo>
                <a:lnTo>
                  <a:pt x="152" y="1555"/>
                </a:lnTo>
                <a:lnTo>
                  <a:pt x="101" y="1487"/>
                </a:lnTo>
                <a:lnTo>
                  <a:pt x="50" y="1420"/>
                </a:lnTo>
                <a:lnTo>
                  <a:pt x="17" y="1369"/>
                </a:lnTo>
                <a:lnTo>
                  <a:pt x="0" y="1318"/>
                </a:lnTo>
                <a:lnTo>
                  <a:pt x="0" y="1268"/>
                </a:lnTo>
                <a:lnTo>
                  <a:pt x="0" y="1234"/>
                </a:lnTo>
                <a:lnTo>
                  <a:pt x="17" y="1217"/>
                </a:lnTo>
                <a:lnTo>
                  <a:pt x="33" y="1217"/>
                </a:lnTo>
                <a:lnTo>
                  <a:pt x="50" y="1217"/>
                </a:lnTo>
                <a:lnTo>
                  <a:pt x="67" y="1234"/>
                </a:lnTo>
                <a:lnTo>
                  <a:pt x="84" y="1234"/>
                </a:lnTo>
                <a:lnTo>
                  <a:pt x="101" y="1217"/>
                </a:lnTo>
                <a:lnTo>
                  <a:pt x="118" y="1200"/>
                </a:lnTo>
                <a:lnTo>
                  <a:pt x="135" y="1166"/>
                </a:lnTo>
                <a:lnTo>
                  <a:pt x="152" y="1099"/>
                </a:lnTo>
                <a:lnTo>
                  <a:pt x="169" y="1031"/>
                </a:lnTo>
                <a:lnTo>
                  <a:pt x="203" y="947"/>
                </a:lnTo>
                <a:lnTo>
                  <a:pt x="237" y="845"/>
                </a:lnTo>
                <a:lnTo>
                  <a:pt x="288" y="727"/>
                </a:lnTo>
                <a:lnTo>
                  <a:pt x="338" y="592"/>
                </a:lnTo>
                <a:lnTo>
                  <a:pt x="389" y="440"/>
                </a:lnTo>
                <a:lnTo>
                  <a:pt x="423" y="321"/>
                </a:lnTo>
                <a:lnTo>
                  <a:pt x="457" y="220"/>
                </a:lnTo>
                <a:lnTo>
                  <a:pt x="491" y="136"/>
                </a:lnTo>
                <a:lnTo>
                  <a:pt x="525" y="85"/>
                </a:lnTo>
                <a:lnTo>
                  <a:pt x="542" y="34"/>
                </a:lnTo>
                <a:lnTo>
                  <a:pt x="559" y="17"/>
                </a:lnTo>
                <a:lnTo>
                  <a:pt x="575" y="0"/>
                </a:lnTo>
                <a:lnTo>
                  <a:pt x="592" y="17"/>
                </a:lnTo>
                <a:lnTo>
                  <a:pt x="592" y="51"/>
                </a:lnTo>
                <a:lnTo>
                  <a:pt x="592" y="102"/>
                </a:lnTo>
                <a:lnTo>
                  <a:pt x="575" y="169"/>
                </a:lnTo>
                <a:lnTo>
                  <a:pt x="559" y="254"/>
                </a:lnTo>
                <a:lnTo>
                  <a:pt x="542" y="372"/>
                </a:lnTo>
                <a:lnTo>
                  <a:pt x="508" y="490"/>
                </a:lnTo>
                <a:lnTo>
                  <a:pt x="474" y="626"/>
                </a:lnTo>
                <a:lnTo>
                  <a:pt x="440" y="778"/>
                </a:lnTo>
                <a:lnTo>
                  <a:pt x="406" y="913"/>
                </a:lnTo>
                <a:lnTo>
                  <a:pt x="389" y="1031"/>
                </a:lnTo>
                <a:lnTo>
                  <a:pt x="355" y="1132"/>
                </a:lnTo>
                <a:lnTo>
                  <a:pt x="338" y="1234"/>
                </a:lnTo>
                <a:lnTo>
                  <a:pt x="321" y="1301"/>
                </a:lnTo>
                <a:lnTo>
                  <a:pt x="304" y="1369"/>
                </a:lnTo>
                <a:lnTo>
                  <a:pt x="304" y="142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33"/>
          <p:cNvSpPr/>
          <p:nvPr>
            <p:custDataLst>
              <p:tags r:id="rId16"/>
            </p:custDataLst>
          </p:nvPr>
        </p:nvSpPr>
        <p:spPr>
          <a:xfrm>
            <a:off x="8945563" y="2490788"/>
            <a:ext cx="193675" cy="965200"/>
          </a:xfrm>
          <a:custGeom>
            <a:avLst/>
            <a:gdLst>
              <a:gd name="txL" fmla="*/ 0 w 305"/>
              <a:gd name="txT" fmla="*/ 0 h 1521"/>
              <a:gd name="txR" fmla="*/ 305 w 305"/>
              <a:gd name="txB" fmla="*/ 1521 h 152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05" h="1521">
                <a:moveTo>
                  <a:pt x="34" y="169"/>
                </a:moveTo>
                <a:lnTo>
                  <a:pt x="17" y="85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51" y="0"/>
                </a:lnTo>
                <a:lnTo>
                  <a:pt x="85" y="17"/>
                </a:lnTo>
                <a:lnTo>
                  <a:pt x="119" y="17"/>
                </a:lnTo>
                <a:lnTo>
                  <a:pt x="170" y="34"/>
                </a:lnTo>
                <a:lnTo>
                  <a:pt x="237" y="68"/>
                </a:lnTo>
                <a:lnTo>
                  <a:pt x="254" y="220"/>
                </a:lnTo>
                <a:lnTo>
                  <a:pt x="254" y="355"/>
                </a:lnTo>
                <a:lnTo>
                  <a:pt x="271" y="490"/>
                </a:lnTo>
                <a:lnTo>
                  <a:pt x="271" y="608"/>
                </a:lnTo>
                <a:lnTo>
                  <a:pt x="271" y="727"/>
                </a:lnTo>
                <a:lnTo>
                  <a:pt x="288" y="828"/>
                </a:lnTo>
                <a:lnTo>
                  <a:pt x="288" y="929"/>
                </a:lnTo>
                <a:lnTo>
                  <a:pt x="288" y="1014"/>
                </a:lnTo>
                <a:lnTo>
                  <a:pt x="288" y="1098"/>
                </a:lnTo>
                <a:lnTo>
                  <a:pt x="305" y="1166"/>
                </a:lnTo>
                <a:lnTo>
                  <a:pt x="305" y="1233"/>
                </a:lnTo>
                <a:lnTo>
                  <a:pt x="305" y="1284"/>
                </a:lnTo>
                <a:lnTo>
                  <a:pt x="305" y="1335"/>
                </a:lnTo>
                <a:lnTo>
                  <a:pt x="305" y="1369"/>
                </a:lnTo>
                <a:lnTo>
                  <a:pt x="305" y="1386"/>
                </a:lnTo>
                <a:lnTo>
                  <a:pt x="305" y="1402"/>
                </a:lnTo>
                <a:lnTo>
                  <a:pt x="305" y="1453"/>
                </a:lnTo>
                <a:lnTo>
                  <a:pt x="305" y="1487"/>
                </a:lnTo>
                <a:lnTo>
                  <a:pt x="288" y="1504"/>
                </a:lnTo>
                <a:lnTo>
                  <a:pt x="271" y="1521"/>
                </a:lnTo>
                <a:lnTo>
                  <a:pt x="254" y="1504"/>
                </a:lnTo>
                <a:lnTo>
                  <a:pt x="237" y="1487"/>
                </a:lnTo>
                <a:lnTo>
                  <a:pt x="203" y="1453"/>
                </a:lnTo>
                <a:lnTo>
                  <a:pt x="186" y="1419"/>
                </a:lnTo>
                <a:lnTo>
                  <a:pt x="170" y="1386"/>
                </a:lnTo>
                <a:lnTo>
                  <a:pt x="170" y="1335"/>
                </a:lnTo>
                <a:lnTo>
                  <a:pt x="153" y="1217"/>
                </a:lnTo>
                <a:lnTo>
                  <a:pt x="153" y="1183"/>
                </a:lnTo>
                <a:lnTo>
                  <a:pt x="153" y="1132"/>
                </a:lnTo>
                <a:lnTo>
                  <a:pt x="153" y="1081"/>
                </a:lnTo>
                <a:lnTo>
                  <a:pt x="153" y="1014"/>
                </a:lnTo>
                <a:lnTo>
                  <a:pt x="136" y="946"/>
                </a:lnTo>
                <a:lnTo>
                  <a:pt x="136" y="862"/>
                </a:lnTo>
                <a:lnTo>
                  <a:pt x="136" y="777"/>
                </a:lnTo>
                <a:lnTo>
                  <a:pt x="136" y="676"/>
                </a:lnTo>
                <a:lnTo>
                  <a:pt x="119" y="575"/>
                </a:lnTo>
                <a:lnTo>
                  <a:pt x="102" y="490"/>
                </a:lnTo>
                <a:lnTo>
                  <a:pt x="102" y="406"/>
                </a:lnTo>
                <a:lnTo>
                  <a:pt x="85" y="338"/>
                </a:lnTo>
                <a:lnTo>
                  <a:pt x="68" y="287"/>
                </a:lnTo>
                <a:lnTo>
                  <a:pt x="68" y="237"/>
                </a:lnTo>
                <a:lnTo>
                  <a:pt x="51" y="203"/>
                </a:lnTo>
                <a:lnTo>
                  <a:pt x="34" y="16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34"/>
          <p:cNvSpPr/>
          <p:nvPr>
            <p:custDataLst>
              <p:tags r:id="rId17"/>
            </p:custDataLst>
          </p:nvPr>
        </p:nvSpPr>
        <p:spPr>
          <a:xfrm>
            <a:off x="9031288" y="2308225"/>
            <a:ext cx="1236662" cy="1296988"/>
          </a:xfrm>
          <a:custGeom>
            <a:avLst/>
            <a:gdLst>
              <a:gd name="txL" fmla="*/ 0 w 1947"/>
              <a:gd name="txT" fmla="*/ 0 h 2044"/>
              <a:gd name="txR" fmla="*/ 1947 w 1947"/>
              <a:gd name="txB" fmla="*/ 2044 h 2044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947" h="2044">
                <a:moveTo>
                  <a:pt x="1795" y="118"/>
                </a:moveTo>
                <a:lnTo>
                  <a:pt x="1846" y="152"/>
                </a:lnTo>
                <a:lnTo>
                  <a:pt x="1897" y="186"/>
                </a:lnTo>
                <a:lnTo>
                  <a:pt x="1930" y="219"/>
                </a:lnTo>
                <a:lnTo>
                  <a:pt x="1947" y="236"/>
                </a:lnTo>
                <a:lnTo>
                  <a:pt x="1930" y="287"/>
                </a:lnTo>
                <a:lnTo>
                  <a:pt x="1914" y="321"/>
                </a:lnTo>
                <a:lnTo>
                  <a:pt x="1897" y="338"/>
                </a:lnTo>
                <a:lnTo>
                  <a:pt x="1897" y="372"/>
                </a:lnTo>
                <a:lnTo>
                  <a:pt x="1880" y="405"/>
                </a:lnTo>
                <a:lnTo>
                  <a:pt x="1880" y="456"/>
                </a:lnTo>
                <a:lnTo>
                  <a:pt x="1863" y="524"/>
                </a:lnTo>
                <a:lnTo>
                  <a:pt x="1863" y="608"/>
                </a:lnTo>
                <a:lnTo>
                  <a:pt x="1846" y="726"/>
                </a:lnTo>
                <a:lnTo>
                  <a:pt x="1846" y="845"/>
                </a:lnTo>
                <a:lnTo>
                  <a:pt x="1829" y="997"/>
                </a:lnTo>
                <a:lnTo>
                  <a:pt x="1812" y="1132"/>
                </a:lnTo>
                <a:lnTo>
                  <a:pt x="1744" y="1402"/>
                </a:lnTo>
                <a:lnTo>
                  <a:pt x="1727" y="1537"/>
                </a:lnTo>
                <a:lnTo>
                  <a:pt x="1676" y="1673"/>
                </a:lnTo>
                <a:lnTo>
                  <a:pt x="1643" y="1774"/>
                </a:lnTo>
                <a:lnTo>
                  <a:pt x="1592" y="1858"/>
                </a:lnTo>
                <a:lnTo>
                  <a:pt x="1558" y="1943"/>
                </a:lnTo>
                <a:lnTo>
                  <a:pt x="1524" y="2010"/>
                </a:lnTo>
                <a:lnTo>
                  <a:pt x="1490" y="2044"/>
                </a:lnTo>
                <a:lnTo>
                  <a:pt x="1456" y="2044"/>
                </a:lnTo>
                <a:lnTo>
                  <a:pt x="1439" y="2044"/>
                </a:lnTo>
                <a:lnTo>
                  <a:pt x="1422" y="2010"/>
                </a:lnTo>
                <a:lnTo>
                  <a:pt x="1422" y="1977"/>
                </a:lnTo>
                <a:lnTo>
                  <a:pt x="1422" y="1909"/>
                </a:lnTo>
                <a:lnTo>
                  <a:pt x="1422" y="1825"/>
                </a:lnTo>
                <a:lnTo>
                  <a:pt x="1405" y="1723"/>
                </a:lnTo>
                <a:lnTo>
                  <a:pt x="1355" y="1588"/>
                </a:lnTo>
                <a:lnTo>
                  <a:pt x="1321" y="1504"/>
                </a:lnTo>
                <a:lnTo>
                  <a:pt x="1270" y="1419"/>
                </a:lnTo>
                <a:lnTo>
                  <a:pt x="1372" y="1453"/>
                </a:lnTo>
                <a:lnTo>
                  <a:pt x="1439" y="1470"/>
                </a:lnTo>
                <a:lnTo>
                  <a:pt x="1490" y="1470"/>
                </a:lnTo>
                <a:lnTo>
                  <a:pt x="1507" y="1453"/>
                </a:lnTo>
                <a:lnTo>
                  <a:pt x="1524" y="1419"/>
                </a:lnTo>
                <a:lnTo>
                  <a:pt x="1524" y="1402"/>
                </a:lnTo>
                <a:lnTo>
                  <a:pt x="1541" y="1368"/>
                </a:lnTo>
                <a:lnTo>
                  <a:pt x="1541" y="1318"/>
                </a:lnTo>
                <a:lnTo>
                  <a:pt x="1558" y="1284"/>
                </a:lnTo>
                <a:lnTo>
                  <a:pt x="1592" y="1166"/>
                </a:lnTo>
                <a:lnTo>
                  <a:pt x="1609" y="1030"/>
                </a:lnTo>
                <a:lnTo>
                  <a:pt x="1626" y="895"/>
                </a:lnTo>
                <a:lnTo>
                  <a:pt x="1643" y="608"/>
                </a:lnTo>
                <a:lnTo>
                  <a:pt x="1643" y="541"/>
                </a:lnTo>
                <a:lnTo>
                  <a:pt x="1643" y="490"/>
                </a:lnTo>
                <a:lnTo>
                  <a:pt x="1643" y="439"/>
                </a:lnTo>
                <a:lnTo>
                  <a:pt x="1643" y="388"/>
                </a:lnTo>
                <a:lnTo>
                  <a:pt x="1643" y="355"/>
                </a:lnTo>
                <a:lnTo>
                  <a:pt x="1626" y="321"/>
                </a:lnTo>
                <a:lnTo>
                  <a:pt x="1626" y="304"/>
                </a:lnTo>
                <a:lnTo>
                  <a:pt x="1626" y="287"/>
                </a:lnTo>
                <a:lnTo>
                  <a:pt x="1592" y="270"/>
                </a:lnTo>
                <a:lnTo>
                  <a:pt x="1558" y="253"/>
                </a:lnTo>
                <a:lnTo>
                  <a:pt x="1507" y="236"/>
                </a:lnTo>
                <a:lnTo>
                  <a:pt x="1439" y="236"/>
                </a:lnTo>
                <a:lnTo>
                  <a:pt x="1422" y="236"/>
                </a:lnTo>
                <a:lnTo>
                  <a:pt x="1388" y="236"/>
                </a:lnTo>
                <a:lnTo>
                  <a:pt x="1355" y="253"/>
                </a:lnTo>
                <a:lnTo>
                  <a:pt x="1304" y="253"/>
                </a:lnTo>
                <a:lnTo>
                  <a:pt x="1236" y="253"/>
                </a:lnTo>
                <a:lnTo>
                  <a:pt x="1168" y="270"/>
                </a:lnTo>
                <a:lnTo>
                  <a:pt x="1101" y="287"/>
                </a:lnTo>
                <a:lnTo>
                  <a:pt x="1016" y="304"/>
                </a:lnTo>
                <a:lnTo>
                  <a:pt x="914" y="321"/>
                </a:lnTo>
                <a:lnTo>
                  <a:pt x="813" y="338"/>
                </a:lnTo>
                <a:lnTo>
                  <a:pt x="694" y="355"/>
                </a:lnTo>
                <a:lnTo>
                  <a:pt x="576" y="372"/>
                </a:lnTo>
                <a:lnTo>
                  <a:pt x="440" y="405"/>
                </a:lnTo>
                <a:lnTo>
                  <a:pt x="305" y="422"/>
                </a:lnTo>
                <a:lnTo>
                  <a:pt x="169" y="456"/>
                </a:lnTo>
                <a:lnTo>
                  <a:pt x="0" y="490"/>
                </a:lnTo>
                <a:lnTo>
                  <a:pt x="0" y="338"/>
                </a:lnTo>
                <a:lnTo>
                  <a:pt x="67" y="338"/>
                </a:lnTo>
                <a:lnTo>
                  <a:pt x="152" y="321"/>
                </a:lnTo>
                <a:lnTo>
                  <a:pt x="220" y="321"/>
                </a:lnTo>
                <a:lnTo>
                  <a:pt x="305" y="304"/>
                </a:lnTo>
                <a:lnTo>
                  <a:pt x="406" y="287"/>
                </a:lnTo>
                <a:lnTo>
                  <a:pt x="508" y="270"/>
                </a:lnTo>
                <a:lnTo>
                  <a:pt x="728" y="219"/>
                </a:lnTo>
                <a:lnTo>
                  <a:pt x="846" y="203"/>
                </a:lnTo>
                <a:lnTo>
                  <a:pt x="948" y="169"/>
                </a:lnTo>
                <a:lnTo>
                  <a:pt x="1050" y="152"/>
                </a:lnTo>
                <a:lnTo>
                  <a:pt x="1134" y="135"/>
                </a:lnTo>
                <a:lnTo>
                  <a:pt x="1202" y="118"/>
                </a:lnTo>
                <a:lnTo>
                  <a:pt x="1270" y="118"/>
                </a:lnTo>
                <a:lnTo>
                  <a:pt x="1338" y="101"/>
                </a:lnTo>
                <a:lnTo>
                  <a:pt x="1372" y="101"/>
                </a:lnTo>
                <a:lnTo>
                  <a:pt x="1456" y="84"/>
                </a:lnTo>
                <a:lnTo>
                  <a:pt x="1507" y="67"/>
                </a:lnTo>
                <a:lnTo>
                  <a:pt x="1541" y="51"/>
                </a:lnTo>
                <a:lnTo>
                  <a:pt x="1558" y="34"/>
                </a:lnTo>
                <a:lnTo>
                  <a:pt x="1575" y="17"/>
                </a:lnTo>
                <a:lnTo>
                  <a:pt x="1609" y="0"/>
                </a:lnTo>
                <a:lnTo>
                  <a:pt x="1643" y="17"/>
                </a:lnTo>
                <a:lnTo>
                  <a:pt x="1676" y="34"/>
                </a:lnTo>
                <a:lnTo>
                  <a:pt x="1727" y="67"/>
                </a:lnTo>
                <a:lnTo>
                  <a:pt x="1795" y="1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36"/>
          <p:cNvSpPr/>
          <p:nvPr>
            <p:custDataLst>
              <p:tags r:id="rId18"/>
            </p:custDataLst>
          </p:nvPr>
        </p:nvSpPr>
        <p:spPr>
          <a:xfrm>
            <a:off x="9105900" y="3133725"/>
            <a:ext cx="839788" cy="193675"/>
          </a:xfrm>
          <a:custGeom>
            <a:avLst/>
            <a:gdLst>
              <a:gd name="txL" fmla="*/ 0 w 1321"/>
              <a:gd name="txT" fmla="*/ 0 h 304"/>
              <a:gd name="txR" fmla="*/ 1321 w 1321"/>
              <a:gd name="txB" fmla="*/ 304 h 304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321" h="304">
                <a:moveTo>
                  <a:pt x="542" y="101"/>
                </a:moveTo>
                <a:lnTo>
                  <a:pt x="661" y="67"/>
                </a:lnTo>
                <a:lnTo>
                  <a:pt x="762" y="50"/>
                </a:lnTo>
                <a:lnTo>
                  <a:pt x="847" y="34"/>
                </a:lnTo>
                <a:lnTo>
                  <a:pt x="915" y="17"/>
                </a:lnTo>
                <a:lnTo>
                  <a:pt x="983" y="17"/>
                </a:lnTo>
                <a:lnTo>
                  <a:pt x="1033" y="0"/>
                </a:lnTo>
                <a:lnTo>
                  <a:pt x="1067" y="0"/>
                </a:lnTo>
                <a:lnTo>
                  <a:pt x="1101" y="0"/>
                </a:lnTo>
                <a:lnTo>
                  <a:pt x="1135" y="17"/>
                </a:lnTo>
                <a:lnTo>
                  <a:pt x="1186" y="50"/>
                </a:lnTo>
                <a:lnTo>
                  <a:pt x="1254" y="118"/>
                </a:lnTo>
                <a:lnTo>
                  <a:pt x="1287" y="152"/>
                </a:lnTo>
                <a:lnTo>
                  <a:pt x="1321" y="203"/>
                </a:lnTo>
                <a:lnTo>
                  <a:pt x="1152" y="203"/>
                </a:lnTo>
                <a:lnTo>
                  <a:pt x="983" y="219"/>
                </a:lnTo>
                <a:lnTo>
                  <a:pt x="796" y="236"/>
                </a:lnTo>
                <a:lnTo>
                  <a:pt x="610" y="253"/>
                </a:lnTo>
                <a:lnTo>
                  <a:pt x="508" y="253"/>
                </a:lnTo>
                <a:lnTo>
                  <a:pt x="424" y="270"/>
                </a:lnTo>
                <a:lnTo>
                  <a:pt x="254" y="287"/>
                </a:lnTo>
                <a:lnTo>
                  <a:pt x="119" y="287"/>
                </a:lnTo>
                <a:lnTo>
                  <a:pt x="0" y="304"/>
                </a:lnTo>
                <a:lnTo>
                  <a:pt x="0" y="169"/>
                </a:lnTo>
                <a:lnTo>
                  <a:pt x="17" y="169"/>
                </a:lnTo>
                <a:lnTo>
                  <a:pt x="51" y="169"/>
                </a:lnTo>
                <a:lnTo>
                  <a:pt x="102" y="152"/>
                </a:lnTo>
                <a:lnTo>
                  <a:pt x="170" y="152"/>
                </a:lnTo>
                <a:lnTo>
                  <a:pt x="237" y="135"/>
                </a:lnTo>
                <a:lnTo>
                  <a:pt x="322" y="118"/>
                </a:lnTo>
                <a:lnTo>
                  <a:pt x="424" y="118"/>
                </a:lnTo>
                <a:lnTo>
                  <a:pt x="542" y="10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37"/>
          <p:cNvSpPr/>
          <p:nvPr>
            <p:custDataLst>
              <p:tags r:id="rId19"/>
            </p:custDataLst>
          </p:nvPr>
        </p:nvSpPr>
        <p:spPr>
          <a:xfrm>
            <a:off x="9096375" y="1760538"/>
            <a:ext cx="957263" cy="311150"/>
          </a:xfrm>
          <a:custGeom>
            <a:avLst/>
            <a:gdLst>
              <a:gd name="txL" fmla="*/ 0 w 1508"/>
              <a:gd name="txT" fmla="*/ 0 h 490"/>
              <a:gd name="txR" fmla="*/ 1508 w 1508"/>
              <a:gd name="txB" fmla="*/ 490 h 490"/>
            </a:gdLst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08" h="490">
                <a:moveTo>
                  <a:pt x="34" y="456"/>
                </a:moveTo>
                <a:lnTo>
                  <a:pt x="0" y="439"/>
                </a:lnTo>
                <a:lnTo>
                  <a:pt x="0" y="423"/>
                </a:lnTo>
                <a:lnTo>
                  <a:pt x="0" y="389"/>
                </a:lnTo>
                <a:lnTo>
                  <a:pt x="17" y="389"/>
                </a:lnTo>
                <a:lnTo>
                  <a:pt x="34" y="372"/>
                </a:lnTo>
                <a:lnTo>
                  <a:pt x="85" y="355"/>
                </a:lnTo>
                <a:lnTo>
                  <a:pt x="136" y="338"/>
                </a:lnTo>
                <a:lnTo>
                  <a:pt x="187" y="321"/>
                </a:lnTo>
                <a:lnTo>
                  <a:pt x="271" y="287"/>
                </a:lnTo>
                <a:lnTo>
                  <a:pt x="373" y="270"/>
                </a:lnTo>
                <a:lnTo>
                  <a:pt x="491" y="220"/>
                </a:lnTo>
                <a:lnTo>
                  <a:pt x="610" y="186"/>
                </a:lnTo>
                <a:lnTo>
                  <a:pt x="729" y="135"/>
                </a:lnTo>
                <a:lnTo>
                  <a:pt x="847" y="102"/>
                </a:lnTo>
                <a:lnTo>
                  <a:pt x="949" y="68"/>
                </a:lnTo>
                <a:lnTo>
                  <a:pt x="1033" y="34"/>
                </a:lnTo>
                <a:lnTo>
                  <a:pt x="1101" y="17"/>
                </a:lnTo>
                <a:lnTo>
                  <a:pt x="1169" y="0"/>
                </a:lnTo>
                <a:lnTo>
                  <a:pt x="1220" y="0"/>
                </a:lnTo>
                <a:lnTo>
                  <a:pt x="1254" y="0"/>
                </a:lnTo>
                <a:lnTo>
                  <a:pt x="1304" y="0"/>
                </a:lnTo>
                <a:lnTo>
                  <a:pt x="1355" y="0"/>
                </a:lnTo>
                <a:lnTo>
                  <a:pt x="1389" y="17"/>
                </a:lnTo>
                <a:lnTo>
                  <a:pt x="1423" y="17"/>
                </a:lnTo>
                <a:lnTo>
                  <a:pt x="1474" y="51"/>
                </a:lnTo>
                <a:lnTo>
                  <a:pt x="1491" y="102"/>
                </a:lnTo>
                <a:lnTo>
                  <a:pt x="1508" y="135"/>
                </a:lnTo>
                <a:lnTo>
                  <a:pt x="1491" y="152"/>
                </a:lnTo>
                <a:lnTo>
                  <a:pt x="1491" y="169"/>
                </a:lnTo>
                <a:lnTo>
                  <a:pt x="1474" y="169"/>
                </a:lnTo>
                <a:lnTo>
                  <a:pt x="1440" y="169"/>
                </a:lnTo>
                <a:lnTo>
                  <a:pt x="1389" y="186"/>
                </a:lnTo>
                <a:lnTo>
                  <a:pt x="1321" y="203"/>
                </a:lnTo>
                <a:lnTo>
                  <a:pt x="1254" y="220"/>
                </a:lnTo>
                <a:lnTo>
                  <a:pt x="1169" y="237"/>
                </a:lnTo>
                <a:lnTo>
                  <a:pt x="1067" y="254"/>
                </a:lnTo>
                <a:lnTo>
                  <a:pt x="949" y="287"/>
                </a:lnTo>
                <a:lnTo>
                  <a:pt x="830" y="321"/>
                </a:lnTo>
                <a:lnTo>
                  <a:pt x="712" y="338"/>
                </a:lnTo>
                <a:lnTo>
                  <a:pt x="610" y="372"/>
                </a:lnTo>
                <a:lnTo>
                  <a:pt x="525" y="389"/>
                </a:lnTo>
                <a:lnTo>
                  <a:pt x="458" y="406"/>
                </a:lnTo>
                <a:lnTo>
                  <a:pt x="390" y="423"/>
                </a:lnTo>
                <a:lnTo>
                  <a:pt x="339" y="439"/>
                </a:lnTo>
                <a:lnTo>
                  <a:pt x="288" y="439"/>
                </a:lnTo>
                <a:lnTo>
                  <a:pt x="220" y="473"/>
                </a:lnTo>
                <a:lnTo>
                  <a:pt x="170" y="473"/>
                </a:lnTo>
                <a:lnTo>
                  <a:pt x="136" y="490"/>
                </a:lnTo>
                <a:lnTo>
                  <a:pt x="119" y="490"/>
                </a:lnTo>
                <a:lnTo>
                  <a:pt x="102" y="490"/>
                </a:lnTo>
                <a:lnTo>
                  <a:pt x="85" y="490"/>
                </a:lnTo>
                <a:lnTo>
                  <a:pt x="34" y="45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38"/>
          <p:cNvSpPr/>
          <p:nvPr>
            <p:custDataLst>
              <p:tags r:id="rId20"/>
            </p:custDataLst>
          </p:nvPr>
        </p:nvSpPr>
        <p:spPr>
          <a:xfrm>
            <a:off x="9569450" y="1911350"/>
            <a:ext cx="376238" cy="996950"/>
          </a:xfrm>
          <a:custGeom>
            <a:avLst/>
            <a:gdLst>
              <a:gd name="txL" fmla="*/ 0 w 593"/>
              <a:gd name="txT" fmla="*/ 0 h 1571"/>
              <a:gd name="txR" fmla="*/ 593 w 593"/>
              <a:gd name="txB" fmla="*/ 1571 h 157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593" h="1571">
                <a:moveTo>
                  <a:pt x="204" y="557"/>
                </a:moveTo>
                <a:lnTo>
                  <a:pt x="204" y="726"/>
                </a:lnTo>
                <a:lnTo>
                  <a:pt x="187" y="878"/>
                </a:lnTo>
                <a:lnTo>
                  <a:pt x="187" y="1013"/>
                </a:lnTo>
                <a:lnTo>
                  <a:pt x="187" y="1115"/>
                </a:lnTo>
                <a:lnTo>
                  <a:pt x="187" y="1199"/>
                </a:lnTo>
                <a:lnTo>
                  <a:pt x="187" y="1250"/>
                </a:lnTo>
                <a:lnTo>
                  <a:pt x="187" y="1301"/>
                </a:lnTo>
                <a:lnTo>
                  <a:pt x="204" y="1318"/>
                </a:lnTo>
                <a:lnTo>
                  <a:pt x="221" y="1318"/>
                </a:lnTo>
                <a:lnTo>
                  <a:pt x="255" y="1334"/>
                </a:lnTo>
                <a:lnTo>
                  <a:pt x="305" y="1334"/>
                </a:lnTo>
                <a:lnTo>
                  <a:pt x="390" y="1334"/>
                </a:lnTo>
                <a:lnTo>
                  <a:pt x="475" y="1334"/>
                </a:lnTo>
                <a:lnTo>
                  <a:pt x="526" y="1351"/>
                </a:lnTo>
                <a:lnTo>
                  <a:pt x="559" y="1368"/>
                </a:lnTo>
                <a:lnTo>
                  <a:pt x="576" y="1402"/>
                </a:lnTo>
                <a:lnTo>
                  <a:pt x="593" y="1419"/>
                </a:lnTo>
                <a:lnTo>
                  <a:pt x="593" y="1453"/>
                </a:lnTo>
                <a:lnTo>
                  <a:pt x="559" y="1503"/>
                </a:lnTo>
                <a:lnTo>
                  <a:pt x="526" y="1520"/>
                </a:lnTo>
                <a:lnTo>
                  <a:pt x="509" y="1537"/>
                </a:lnTo>
                <a:lnTo>
                  <a:pt x="458" y="1554"/>
                </a:lnTo>
                <a:lnTo>
                  <a:pt x="407" y="1571"/>
                </a:lnTo>
                <a:lnTo>
                  <a:pt x="356" y="1571"/>
                </a:lnTo>
                <a:lnTo>
                  <a:pt x="288" y="1571"/>
                </a:lnTo>
                <a:lnTo>
                  <a:pt x="255" y="1554"/>
                </a:lnTo>
                <a:lnTo>
                  <a:pt x="204" y="1537"/>
                </a:lnTo>
                <a:lnTo>
                  <a:pt x="153" y="1520"/>
                </a:lnTo>
                <a:lnTo>
                  <a:pt x="119" y="1487"/>
                </a:lnTo>
                <a:lnTo>
                  <a:pt x="102" y="1453"/>
                </a:lnTo>
                <a:lnTo>
                  <a:pt x="85" y="1402"/>
                </a:lnTo>
                <a:lnTo>
                  <a:pt x="68" y="1368"/>
                </a:lnTo>
                <a:lnTo>
                  <a:pt x="51" y="1318"/>
                </a:lnTo>
                <a:lnTo>
                  <a:pt x="51" y="1199"/>
                </a:lnTo>
                <a:lnTo>
                  <a:pt x="51" y="1166"/>
                </a:lnTo>
                <a:lnTo>
                  <a:pt x="51" y="1132"/>
                </a:lnTo>
                <a:lnTo>
                  <a:pt x="51" y="1081"/>
                </a:lnTo>
                <a:lnTo>
                  <a:pt x="51" y="1030"/>
                </a:lnTo>
                <a:lnTo>
                  <a:pt x="51" y="963"/>
                </a:lnTo>
                <a:lnTo>
                  <a:pt x="68" y="878"/>
                </a:lnTo>
                <a:lnTo>
                  <a:pt x="68" y="726"/>
                </a:lnTo>
                <a:lnTo>
                  <a:pt x="68" y="540"/>
                </a:lnTo>
                <a:lnTo>
                  <a:pt x="68" y="371"/>
                </a:lnTo>
                <a:lnTo>
                  <a:pt x="34" y="186"/>
                </a:lnTo>
                <a:lnTo>
                  <a:pt x="0" y="0"/>
                </a:lnTo>
                <a:lnTo>
                  <a:pt x="85" y="33"/>
                </a:lnTo>
                <a:lnTo>
                  <a:pt x="153" y="67"/>
                </a:lnTo>
                <a:lnTo>
                  <a:pt x="204" y="84"/>
                </a:lnTo>
                <a:lnTo>
                  <a:pt x="221" y="118"/>
                </a:lnTo>
                <a:lnTo>
                  <a:pt x="221" y="135"/>
                </a:lnTo>
                <a:lnTo>
                  <a:pt x="238" y="169"/>
                </a:lnTo>
                <a:lnTo>
                  <a:pt x="238" y="202"/>
                </a:lnTo>
                <a:lnTo>
                  <a:pt x="238" y="253"/>
                </a:lnTo>
                <a:lnTo>
                  <a:pt x="238" y="321"/>
                </a:lnTo>
                <a:lnTo>
                  <a:pt x="221" y="388"/>
                </a:lnTo>
                <a:lnTo>
                  <a:pt x="221" y="456"/>
                </a:lnTo>
                <a:lnTo>
                  <a:pt x="204" y="55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35"/>
          <p:cNvSpPr/>
          <p:nvPr>
            <p:custDataLst>
              <p:tags r:id="rId21"/>
            </p:custDataLst>
          </p:nvPr>
        </p:nvSpPr>
        <p:spPr>
          <a:xfrm>
            <a:off x="9204325" y="2017713"/>
            <a:ext cx="225425" cy="1062037"/>
          </a:xfrm>
          <a:custGeom>
            <a:avLst/>
            <a:gdLst>
              <a:gd name="txL" fmla="*/ 0 w 355"/>
              <a:gd name="txT" fmla="*/ 0 h 1672"/>
              <a:gd name="txR" fmla="*/ 355 w 355"/>
              <a:gd name="txB" fmla="*/ 1672 h 1672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55" h="1672">
                <a:moveTo>
                  <a:pt x="152" y="1503"/>
                </a:moveTo>
                <a:lnTo>
                  <a:pt x="101" y="1588"/>
                </a:lnTo>
                <a:lnTo>
                  <a:pt x="67" y="1639"/>
                </a:lnTo>
                <a:lnTo>
                  <a:pt x="34" y="1672"/>
                </a:lnTo>
                <a:lnTo>
                  <a:pt x="17" y="1672"/>
                </a:lnTo>
                <a:lnTo>
                  <a:pt x="0" y="1655"/>
                </a:lnTo>
                <a:lnTo>
                  <a:pt x="17" y="1622"/>
                </a:lnTo>
                <a:lnTo>
                  <a:pt x="34" y="1554"/>
                </a:lnTo>
                <a:lnTo>
                  <a:pt x="84" y="1453"/>
                </a:lnTo>
                <a:lnTo>
                  <a:pt x="118" y="1351"/>
                </a:lnTo>
                <a:lnTo>
                  <a:pt x="152" y="1233"/>
                </a:lnTo>
                <a:lnTo>
                  <a:pt x="186" y="1098"/>
                </a:lnTo>
                <a:lnTo>
                  <a:pt x="203" y="946"/>
                </a:lnTo>
                <a:lnTo>
                  <a:pt x="203" y="794"/>
                </a:lnTo>
                <a:lnTo>
                  <a:pt x="220" y="659"/>
                </a:lnTo>
                <a:lnTo>
                  <a:pt x="220" y="540"/>
                </a:lnTo>
                <a:lnTo>
                  <a:pt x="203" y="422"/>
                </a:lnTo>
                <a:lnTo>
                  <a:pt x="186" y="321"/>
                </a:lnTo>
                <a:lnTo>
                  <a:pt x="169" y="219"/>
                </a:lnTo>
                <a:lnTo>
                  <a:pt x="101" y="0"/>
                </a:lnTo>
                <a:lnTo>
                  <a:pt x="186" y="33"/>
                </a:lnTo>
                <a:lnTo>
                  <a:pt x="254" y="67"/>
                </a:lnTo>
                <a:lnTo>
                  <a:pt x="305" y="84"/>
                </a:lnTo>
                <a:lnTo>
                  <a:pt x="321" y="101"/>
                </a:lnTo>
                <a:lnTo>
                  <a:pt x="321" y="118"/>
                </a:lnTo>
                <a:lnTo>
                  <a:pt x="338" y="135"/>
                </a:lnTo>
                <a:lnTo>
                  <a:pt x="338" y="169"/>
                </a:lnTo>
                <a:lnTo>
                  <a:pt x="338" y="202"/>
                </a:lnTo>
                <a:lnTo>
                  <a:pt x="338" y="253"/>
                </a:lnTo>
                <a:lnTo>
                  <a:pt x="355" y="321"/>
                </a:lnTo>
                <a:lnTo>
                  <a:pt x="355" y="388"/>
                </a:lnTo>
                <a:lnTo>
                  <a:pt x="355" y="473"/>
                </a:lnTo>
                <a:lnTo>
                  <a:pt x="355" y="642"/>
                </a:lnTo>
                <a:lnTo>
                  <a:pt x="338" y="811"/>
                </a:lnTo>
                <a:lnTo>
                  <a:pt x="321" y="946"/>
                </a:lnTo>
                <a:lnTo>
                  <a:pt x="305" y="1081"/>
                </a:lnTo>
                <a:lnTo>
                  <a:pt x="288" y="1216"/>
                </a:lnTo>
                <a:lnTo>
                  <a:pt x="254" y="1318"/>
                </a:lnTo>
                <a:lnTo>
                  <a:pt x="203" y="1419"/>
                </a:lnTo>
                <a:lnTo>
                  <a:pt x="152" y="150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  <p:bldP spid="21" grpId="0"/>
      <p:bldP spid="29" grpId="0"/>
      <p:bldP spid="27" grpId="0"/>
      <p:bldP spid="7" grpId="0"/>
      <p:bldP spid="8" grpId="0"/>
      <p:bldP spid="101" grpId="0"/>
      <p:bldP spid="159" grpId="0"/>
      <p:bldP spid="1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76350" y="297942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上下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extBox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6350" y="3910330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笔画：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九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75715" y="344995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冃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1749" name="矩形 4"/>
          <p:cNvSpPr/>
          <p:nvPr>
            <p:custDataLst>
              <p:tags r:id="rId4"/>
            </p:custDataLst>
          </p:nvPr>
        </p:nvSpPr>
        <p:spPr>
          <a:xfrm>
            <a:off x="1619568" y="1335088"/>
            <a:ext cx="1203325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zh-CN" altLang="en-US" sz="8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冒</a:t>
            </a:r>
            <a:endParaRPr lang="zh-CN" altLang="en-US" sz="8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矩形 28"/>
          <p:cNvSpPr/>
          <p:nvPr>
            <p:custDataLst>
              <p:tags r:id="rId5"/>
            </p:custDataLst>
          </p:nvPr>
        </p:nvSpPr>
        <p:spPr>
          <a:xfrm>
            <a:off x="1619885" y="669608"/>
            <a:ext cx="13985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mào  </a:t>
            </a:r>
            <a:endParaRPr lang="en-US" altLang="zh-CN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82370" y="4435475"/>
            <a:ext cx="319976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冒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雨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感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冒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	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76350" y="2508885"/>
            <a:ext cx="2639060" cy="46037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音节：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M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" name="TextBox 2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82370" y="4885690"/>
            <a:ext cx="6289675" cy="4597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我今天感冒了好难受。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1" name="文本框 100"/>
          <p:cNvSpPr txBox="1"/>
          <p:nvPr>
            <p:custDataLst>
              <p:tags r:id="rId9"/>
            </p:custDataLst>
          </p:nvPr>
        </p:nvSpPr>
        <p:spPr>
          <a:xfrm>
            <a:off x="4381500" y="2211705"/>
            <a:ext cx="1708785" cy="4476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/>
              <a:t>     </a:t>
            </a:r>
            <a:r>
              <a:rPr lang="zh-CN" altLang="en-US" sz="2400">
                <a:solidFill>
                  <a:srgbClr val="FF0000"/>
                </a:solidFill>
              </a:rPr>
              <a:t>看笔顺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59" name="右箭头 158"/>
          <p:cNvSpPr/>
          <p:nvPr>
            <p:custDataLst>
              <p:tags r:id="rId10"/>
            </p:custDataLst>
          </p:nvPr>
        </p:nvSpPr>
        <p:spPr>
          <a:xfrm>
            <a:off x="4248150" y="2528570"/>
            <a:ext cx="2211705" cy="739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747635" y="4553585"/>
            <a:ext cx="2627630" cy="1123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4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n-cs"/>
              <a:sym typeface="+mn-ea"/>
            </a:endParaRPr>
          </a:p>
        </p:txBody>
      </p:sp>
      <p:graphicFrame>
        <p:nvGraphicFramePr>
          <p:cNvPr id="36" name="Group 47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7826058" y="986155"/>
          <a:ext cx="2590800" cy="2592388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290102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2286"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vert="horz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Freeform 33"/>
          <p:cNvSpPr/>
          <p:nvPr>
            <p:custDataLst>
              <p:tags r:id="rId13"/>
            </p:custDataLst>
          </p:nvPr>
        </p:nvSpPr>
        <p:spPr>
          <a:xfrm>
            <a:off x="8703945" y="1925955"/>
            <a:ext cx="796925" cy="160338"/>
          </a:xfrm>
          <a:custGeom>
            <a:avLst/>
            <a:gdLst>
              <a:gd name="txL" fmla="*/ 0 w 1254"/>
              <a:gd name="txT" fmla="*/ 0 h 253"/>
              <a:gd name="txR" fmla="*/ 1254 w 1254"/>
              <a:gd name="txB" fmla="*/ 253 h 25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254" h="253">
                <a:moveTo>
                  <a:pt x="559" y="67"/>
                </a:moveTo>
                <a:lnTo>
                  <a:pt x="644" y="50"/>
                </a:lnTo>
                <a:lnTo>
                  <a:pt x="729" y="33"/>
                </a:lnTo>
                <a:lnTo>
                  <a:pt x="813" y="33"/>
                </a:lnTo>
                <a:lnTo>
                  <a:pt x="881" y="17"/>
                </a:lnTo>
                <a:lnTo>
                  <a:pt x="932" y="17"/>
                </a:lnTo>
                <a:lnTo>
                  <a:pt x="983" y="0"/>
                </a:lnTo>
                <a:lnTo>
                  <a:pt x="1017" y="0"/>
                </a:lnTo>
                <a:lnTo>
                  <a:pt x="1051" y="0"/>
                </a:lnTo>
                <a:lnTo>
                  <a:pt x="1118" y="0"/>
                </a:lnTo>
                <a:lnTo>
                  <a:pt x="1186" y="17"/>
                </a:lnTo>
                <a:lnTo>
                  <a:pt x="1220" y="33"/>
                </a:lnTo>
                <a:lnTo>
                  <a:pt x="1237" y="33"/>
                </a:lnTo>
                <a:lnTo>
                  <a:pt x="1237" y="50"/>
                </a:lnTo>
                <a:lnTo>
                  <a:pt x="1254" y="67"/>
                </a:lnTo>
                <a:lnTo>
                  <a:pt x="1237" y="101"/>
                </a:lnTo>
                <a:lnTo>
                  <a:pt x="1220" y="118"/>
                </a:lnTo>
                <a:lnTo>
                  <a:pt x="1169" y="135"/>
                </a:lnTo>
                <a:lnTo>
                  <a:pt x="1102" y="152"/>
                </a:lnTo>
                <a:lnTo>
                  <a:pt x="1085" y="152"/>
                </a:lnTo>
                <a:lnTo>
                  <a:pt x="1051" y="152"/>
                </a:lnTo>
                <a:lnTo>
                  <a:pt x="1000" y="152"/>
                </a:lnTo>
                <a:lnTo>
                  <a:pt x="932" y="152"/>
                </a:lnTo>
                <a:lnTo>
                  <a:pt x="864" y="169"/>
                </a:lnTo>
                <a:lnTo>
                  <a:pt x="797" y="169"/>
                </a:lnTo>
                <a:lnTo>
                  <a:pt x="712" y="186"/>
                </a:lnTo>
                <a:lnTo>
                  <a:pt x="610" y="202"/>
                </a:lnTo>
                <a:lnTo>
                  <a:pt x="509" y="219"/>
                </a:lnTo>
                <a:lnTo>
                  <a:pt x="424" y="219"/>
                </a:lnTo>
                <a:lnTo>
                  <a:pt x="356" y="236"/>
                </a:lnTo>
                <a:lnTo>
                  <a:pt x="288" y="236"/>
                </a:lnTo>
                <a:lnTo>
                  <a:pt x="237" y="236"/>
                </a:lnTo>
                <a:lnTo>
                  <a:pt x="204" y="253"/>
                </a:lnTo>
                <a:lnTo>
                  <a:pt x="170" y="236"/>
                </a:lnTo>
                <a:lnTo>
                  <a:pt x="153" y="236"/>
                </a:lnTo>
                <a:lnTo>
                  <a:pt x="119" y="236"/>
                </a:lnTo>
                <a:lnTo>
                  <a:pt x="51" y="202"/>
                </a:lnTo>
                <a:lnTo>
                  <a:pt x="34" y="186"/>
                </a:lnTo>
                <a:lnTo>
                  <a:pt x="17" y="169"/>
                </a:lnTo>
                <a:lnTo>
                  <a:pt x="0" y="152"/>
                </a:lnTo>
                <a:lnTo>
                  <a:pt x="0" y="135"/>
                </a:lnTo>
                <a:lnTo>
                  <a:pt x="17" y="135"/>
                </a:lnTo>
                <a:lnTo>
                  <a:pt x="51" y="135"/>
                </a:lnTo>
                <a:lnTo>
                  <a:pt x="85" y="135"/>
                </a:lnTo>
                <a:lnTo>
                  <a:pt x="102" y="135"/>
                </a:lnTo>
                <a:lnTo>
                  <a:pt x="136" y="135"/>
                </a:lnTo>
                <a:lnTo>
                  <a:pt x="187" y="118"/>
                </a:lnTo>
                <a:lnTo>
                  <a:pt x="237" y="118"/>
                </a:lnTo>
                <a:lnTo>
                  <a:pt x="305" y="101"/>
                </a:lnTo>
                <a:lnTo>
                  <a:pt x="373" y="101"/>
                </a:lnTo>
                <a:lnTo>
                  <a:pt x="458" y="84"/>
                </a:lnTo>
                <a:lnTo>
                  <a:pt x="559" y="6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30"/>
          <p:cNvSpPr/>
          <p:nvPr>
            <p:custDataLst>
              <p:tags r:id="rId14"/>
            </p:custDataLst>
          </p:nvPr>
        </p:nvSpPr>
        <p:spPr>
          <a:xfrm>
            <a:off x="8392795" y="1486218"/>
            <a:ext cx="204788" cy="708025"/>
          </a:xfrm>
          <a:custGeom>
            <a:avLst/>
            <a:gdLst>
              <a:gd name="txL" fmla="*/ 0 w 322"/>
              <a:gd name="txT" fmla="*/ 0 h 1115"/>
              <a:gd name="txR" fmla="*/ 322 w 322"/>
              <a:gd name="txB" fmla="*/ 1115 h 1115"/>
            </a:gdLst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22" h="1115">
                <a:moveTo>
                  <a:pt x="17" y="118"/>
                </a:moveTo>
                <a:lnTo>
                  <a:pt x="0" y="68"/>
                </a:lnTo>
                <a:lnTo>
                  <a:pt x="0" y="34"/>
                </a:lnTo>
                <a:lnTo>
                  <a:pt x="0" y="17"/>
                </a:lnTo>
                <a:lnTo>
                  <a:pt x="34" y="0"/>
                </a:lnTo>
                <a:lnTo>
                  <a:pt x="51" y="0"/>
                </a:lnTo>
                <a:lnTo>
                  <a:pt x="119" y="17"/>
                </a:lnTo>
                <a:lnTo>
                  <a:pt x="186" y="34"/>
                </a:lnTo>
                <a:lnTo>
                  <a:pt x="271" y="68"/>
                </a:lnTo>
                <a:lnTo>
                  <a:pt x="288" y="203"/>
                </a:lnTo>
                <a:lnTo>
                  <a:pt x="288" y="338"/>
                </a:lnTo>
                <a:lnTo>
                  <a:pt x="305" y="456"/>
                </a:lnTo>
                <a:lnTo>
                  <a:pt x="305" y="558"/>
                </a:lnTo>
                <a:lnTo>
                  <a:pt x="322" y="659"/>
                </a:lnTo>
                <a:lnTo>
                  <a:pt x="322" y="743"/>
                </a:lnTo>
                <a:lnTo>
                  <a:pt x="322" y="811"/>
                </a:lnTo>
                <a:lnTo>
                  <a:pt x="322" y="862"/>
                </a:lnTo>
                <a:lnTo>
                  <a:pt x="322" y="912"/>
                </a:lnTo>
                <a:lnTo>
                  <a:pt x="322" y="963"/>
                </a:lnTo>
                <a:lnTo>
                  <a:pt x="322" y="1031"/>
                </a:lnTo>
                <a:lnTo>
                  <a:pt x="305" y="1064"/>
                </a:lnTo>
                <a:lnTo>
                  <a:pt x="288" y="1098"/>
                </a:lnTo>
                <a:lnTo>
                  <a:pt x="271" y="1115"/>
                </a:lnTo>
                <a:lnTo>
                  <a:pt x="254" y="1115"/>
                </a:lnTo>
                <a:lnTo>
                  <a:pt x="237" y="1115"/>
                </a:lnTo>
                <a:lnTo>
                  <a:pt x="237" y="1081"/>
                </a:lnTo>
                <a:lnTo>
                  <a:pt x="220" y="1031"/>
                </a:lnTo>
                <a:lnTo>
                  <a:pt x="203" y="980"/>
                </a:lnTo>
                <a:lnTo>
                  <a:pt x="169" y="828"/>
                </a:lnTo>
                <a:lnTo>
                  <a:pt x="135" y="676"/>
                </a:lnTo>
                <a:lnTo>
                  <a:pt x="119" y="524"/>
                </a:lnTo>
                <a:lnTo>
                  <a:pt x="102" y="372"/>
                </a:lnTo>
                <a:lnTo>
                  <a:pt x="85" y="287"/>
                </a:lnTo>
                <a:lnTo>
                  <a:pt x="68" y="220"/>
                </a:lnTo>
                <a:lnTo>
                  <a:pt x="34" y="169"/>
                </a:lnTo>
                <a:lnTo>
                  <a:pt x="17" y="1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31"/>
          <p:cNvSpPr/>
          <p:nvPr>
            <p:custDataLst>
              <p:tags r:id="rId15"/>
            </p:custDataLst>
          </p:nvPr>
        </p:nvSpPr>
        <p:spPr>
          <a:xfrm>
            <a:off x="8467408" y="1378268"/>
            <a:ext cx="1495425" cy="750887"/>
          </a:xfrm>
          <a:custGeom>
            <a:avLst/>
            <a:gdLst>
              <a:gd name="txL" fmla="*/ 0 w 2354"/>
              <a:gd name="txT" fmla="*/ 0 h 1183"/>
              <a:gd name="txR" fmla="*/ 2354 w 2354"/>
              <a:gd name="txB" fmla="*/ 1183 h 118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354" h="1183">
                <a:moveTo>
                  <a:pt x="2151" y="101"/>
                </a:moveTo>
                <a:lnTo>
                  <a:pt x="2236" y="135"/>
                </a:lnTo>
                <a:lnTo>
                  <a:pt x="2287" y="186"/>
                </a:lnTo>
                <a:lnTo>
                  <a:pt x="2338" y="203"/>
                </a:lnTo>
                <a:lnTo>
                  <a:pt x="2354" y="237"/>
                </a:lnTo>
                <a:lnTo>
                  <a:pt x="2354" y="270"/>
                </a:lnTo>
                <a:lnTo>
                  <a:pt x="2354" y="287"/>
                </a:lnTo>
                <a:lnTo>
                  <a:pt x="2321" y="321"/>
                </a:lnTo>
                <a:lnTo>
                  <a:pt x="2287" y="338"/>
                </a:lnTo>
                <a:lnTo>
                  <a:pt x="2253" y="355"/>
                </a:lnTo>
                <a:lnTo>
                  <a:pt x="2236" y="372"/>
                </a:lnTo>
                <a:lnTo>
                  <a:pt x="2202" y="405"/>
                </a:lnTo>
                <a:lnTo>
                  <a:pt x="2168" y="456"/>
                </a:lnTo>
                <a:lnTo>
                  <a:pt x="2151" y="524"/>
                </a:lnTo>
                <a:lnTo>
                  <a:pt x="2117" y="591"/>
                </a:lnTo>
                <a:lnTo>
                  <a:pt x="2083" y="676"/>
                </a:lnTo>
                <a:lnTo>
                  <a:pt x="2066" y="777"/>
                </a:lnTo>
                <a:lnTo>
                  <a:pt x="2016" y="862"/>
                </a:lnTo>
                <a:lnTo>
                  <a:pt x="1999" y="946"/>
                </a:lnTo>
                <a:lnTo>
                  <a:pt x="1965" y="1031"/>
                </a:lnTo>
                <a:lnTo>
                  <a:pt x="1948" y="1081"/>
                </a:lnTo>
                <a:lnTo>
                  <a:pt x="1931" y="1132"/>
                </a:lnTo>
                <a:lnTo>
                  <a:pt x="1914" y="1149"/>
                </a:lnTo>
                <a:lnTo>
                  <a:pt x="1914" y="1183"/>
                </a:lnTo>
                <a:lnTo>
                  <a:pt x="1897" y="1183"/>
                </a:lnTo>
                <a:lnTo>
                  <a:pt x="1880" y="1166"/>
                </a:lnTo>
                <a:lnTo>
                  <a:pt x="1846" y="1149"/>
                </a:lnTo>
                <a:lnTo>
                  <a:pt x="1829" y="1132"/>
                </a:lnTo>
                <a:lnTo>
                  <a:pt x="1812" y="1098"/>
                </a:lnTo>
                <a:lnTo>
                  <a:pt x="1812" y="1064"/>
                </a:lnTo>
                <a:lnTo>
                  <a:pt x="1795" y="1031"/>
                </a:lnTo>
                <a:lnTo>
                  <a:pt x="1812" y="1014"/>
                </a:lnTo>
                <a:lnTo>
                  <a:pt x="1812" y="980"/>
                </a:lnTo>
                <a:lnTo>
                  <a:pt x="1812" y="946"/>
                </a:lnTo>
                <a:lnTo>
                  <a:pt x="1829" y="895"/>
                </a:lnTo>
                <a:lnTo>
                  <a:pt x="1829" y="845"/>
                </a:lnTo>
                <a:lnTo>
                  <a:pt x="1846" y="777"/>
                </a:lnTo>
                <a:lnTo>
                  <a:pt x="1863" y="710"/>
                </a:lnTo>
                <a:lnTo>
                  <a:pt x="1880" y="625"/>
                </a:lnTo>
                <a:lnTo>
                  <a:pt x="1897" y="541"/>
                </a:lnTo>
                <a:lnTo>
                  <a:pt x="1914" y="473"/>
                </a:lnTo>
                <a:lnTo>
                  <a:pt x="1931" y="405"/>
                </a:lnTo>
                <a:lnTo>
                  <a:pt x="1931" y="355"/>
                </a:lnTo>
                <a:lnTo>
                  <a:pt x="1931" y="321"/>
                </a:lnTo>
                <a:lnTo>
                  <a:pt x="1931" y="287"/>
                </a:lnTo>
                <a:lnTo>
                  <a:pt x="1931" y="253"/>
                </a:lnTo>
                <a:lnTo>
                  <a:pt x="1914" y="237"/>
                </a:lnTo>
                <a:lnTo>
                  <a:pt x="1897" y="220"/>
                </a:lnTo>
                <a:lnTo>
                  <a:pt x="1846" y="203"/>
                </a:lnTo>
                <a:lnTo>
                  <a:pt x="1795" y="203"/>
                </a:lnTo>
                <a:lnTo>
                  <a:pt x="1728" y="203"/>
                </a:lnTo>
                <a:lnTo>
                  <a:pt x="1575" y="220"/>
                </a:lnTo>
                <a:lnTo>
                  <a:pt x="1406" y="220"/>
                </a:lnTo>
                <a:lnTo>
                  <a:pt x="1355" y="237"/>
                </a:lnTo>
                <a:lnTo>
                  <a:pt x="1304" y="237"/>
                </a:lnTo>
                <a:lnTo>
                  <a:pt x="1236" y="237"/>
                </a:lnTo>
                <a:lnTo>
                  <a:pt x="1169" y="253"/>
                </a:lnTo>
                <a:lnTo>
                  <a:pt x="1084" y="253"/>
                </a:lnTo>
                <a:lnTo>
                  <a:pt x="982" y="270"/>
                </a:lnTo>
                <a:lnTo>
                  <a:pt x="881" y="287"/>
                </a:lnTo>
                <a:lnTo>
                  <a:pt x="779" y="287"/>
                </a:lnTo>
                <a:lnTo>
                  <a:pt x="542" y="321"/>
                </a:lnTo>
                <a:lnTo>
                  <a:pt x="338" y="338"/>
                </a:lnTo>
                <a:lnTo>
                  <a:pt x="152" y="338"/>
                </a:lnTo>
                <a:lnTo>
                  <a:pt x="0" y="355"/>
                </a:lnTo>
                <a:lnTo>
                  <a:pt x="0" y="220"/>
                </a:lnTo>
                <a:lnTo>
                  <a:pt x="203" y="220"/>
                </a:lnTo>
                <a:lnTo>
                  <a:pt x="423" y="220"/>
                </a:lnTo>
                <a:lnTo>
                  <a:pt x="660" y="203"/>
                </a:lnTo>
                <a:lnTo>
                  <a:pt x="897" y="169"/>
                </a:lnTo>
                <a:lnTo>
                  <a:pt x="1016" y="152"/>
                </a:lnTo>
                <a:lnTo>
                  <a:pt x="1118" y="152"/>
                </a:lnTo>
                <a:lnTo>
                  <a:pt x="1219" y="135"/>
                </a:lnTo>
                <a:lnTo>
                  <a:pt x="1321" y="118"/>
                </a:lnTo>
                <a:lnTo>
                  <a:pt x="1406" y="118"/>
                </a:lnTo>
                <a:lnTo>
                  <a:pt x="1474" y="101"/>
                </a:lnTo>
                <a:lnTo>
                  <a:pt x="1541" y="101"/>
                </a:lnTo>
                <a:lnTo>
                  <a:pt x="1592" y="101"/>
                </a:lnTo>
                <a:lnTo>
                  <a:pt x="1677" y="84"/>
                </a:lnTo>
                <a:lnTo>
                  <a:pt x="1745" y="68"/>
                </a:lnTo>
                <a:lnTo>
                  <a:pt x="1812" y="68"/>
                </a:lnTo>
                <a:lnTo>
                  <a:pt x="1846" y="34"/>
                </a:lnTo>
                <a:lnTo>
                  <a:pt x="1880" y="17"/>
                </a:lnTo>
                <a:lnTo>
                  <a:pt x="1931" y="0"/>
                </a:lnTo>
                <a:lnTo>
                  <a:pt x="1965" y="0"/>
                </a:lnTo>
                <a:lnTo>
                  <a:pt x="1999" y="17"/>
                </a:lnTo>
                <a:lnTo>
                  <a:pt x="2066" y="51"/>
                </a:lnTo>
                <a:lnTo>
                  <a:pt x="2151" y="10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32"/>
          <p:cNvSpPr/>
          <p:nvPr>
            <p:custDataLst>
              <p:tags r:id="rId16"/>
            </p:custDataLst>
          </p:nvPr>
        </p:nvSpPr>
        <p:spPr>
          <a:xfrm>
            <a:off x="8737283" y="1678305"/>
            <a:ext cx="709612" cy="139700"/>
          </a:xfrm>
          <a:custGeom>
            <a:avLst/>
            <a:gdLst>
              <a:gd name="txL" fmla="*/ 0 w 1118"/>
              <a:gd name="txT" fmla="*/ 0 h 220"/>
              <a:gd name="txR" fmla="*/ 1118 w 1118"/>
              <a:gd name="txB" fmla="*/ 220 h 22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118" h="220">
                <a:moveTo>
                  <a:pt x="356" y="68"/>
                </a:moveTo>
                <a:lnTo>
                  <a:pt x="458" y="51"/>
                </a:lnTo>
                <a:lnTo>
                  <a:pt x="542" y="51"/>
                </a:lnTo>
                <a:lnTo>
                  <a:pt x="610" y="34"/>
                </a:lnTo>
                <a:lnTo>
                  <a:pt x="678" y="17"/>
                </a:lnTo>
                <a:lnTo>
                  <a:pt x="746" y="17"/>
                </a:lnTo>
                <a:lnTo>
                  <a:pt x="796" y="17"/>
                </a:lnTo>
                <a:lnTo>
                  <a:pt x="881" y="0"/>
                </a:lnTo>
                <a:lnTo>
                  <a:pt x="949" y="0"/>
                </a:lnTo>
                <a:lnTo>
                  <a:pt x="1000" y="0"/>
                </a:lnTo>
                <a:lnTo>
                  <a:pt x="1034" y="17"/>
                </a:lnTo>
                <a:lnTo>
                  <a:pt x="1067" y="17"/>
                </a:lnTo>
                <a:lnTo>
                  <a:pt x="1101" y="34"/>
                </a:lnTo>
                <a:lnTo>
                  <a:pt x="1118" y="51"/>
                </a:lnTo>
                <a:lnTo>
                  <a:pt x="1118" y="68"/>
                </a:lnTo>
                <a:lnTo>
                  <a:pt x="1118" y="85"/>
                </a:lnTo>
                <a:lnTo>
                  <a:pt x="1101" y="85"/>
                </a:lnTo>
                <a:lnTo>
                  <a:pt x="1067" y="85"/>
                </a:lnTo>
                <a:lnTo>
                  <a:pt x="1017" y="101"/>
                </a:lnTo>
                <a:lnTo>
                  <a:pt x="966" y="118"/>
                </a:lnTo>
                <a:lnTo>
                  <a:pt x="881" y="118"/>
                </a:lnTo>
                <a:lnTo>
                  <a:pt x="796" y="135"/>
                </a:lnTo>
                <a:lnTo>
                  <a:pt x="695" y="152"/>
                </a:lnTo>
                <a:lnTo>
                  <a:pt x="593" y="169"/>
                </a:lnTo>
                <a:lnTo>
                  <a:pt x="508" y="186"/>
                </a:lnTo>
                <a:lnTo>
                  <a:pt x="424" y="186"/>
                </a:lnTo>
                <a:lnTo>
                  <a:pt x="356" y="203"/>
                </a:lnTo>
                <a:lnTo>
                  <a:pt x="288" y="203"/>
                </a:lnTo>
                <a:lnTo>
                  <a:pt x="254" y="220"/>
                </a:lnTo>
                <a:lnTo>
                  <a:pt x="220" y="220"/>
                </a:lnTo>
                <a:lnTo>
                  <a:pt x="186" y="220"/>
                </a:lnTo>
                <a:lnTo>
                  <a:pt x="119" y="203"/>
                </a:lnTo>
                <a:lnTo>
                  <a:pt x="51" y="186"/>
                </a:lnTo>
                <a:lnTo>
                  <a:pt x="17" y="186"/>
                </a:lnTo>
                <a:lnTo>
                  <a:pt x="0" y="169"/>
                </a:lnTo>
                <a:lnTo>
                  <a:pt x="0" y="152"/>
                </a:lnTo>
                <a:lnTo>
                  <a:pt x="17" y="135"/>
                </a:lnTo>
                <a:lnTo>
                  <a:pt x="51" y="135"/>
                </a:lnTo>
                <a:lnTo>
                  <a:pt x="85" y="118"/>
                </a:lnTo>
                <a:lnTo>
                  <a:pt x="136" y="118"/>
                </a:lnTo>
                <a:lnTo>
                  <a:pt x="203" y="101"/>
                </a:lnTo>
                <a:lnTo>
                  <a:pt x="271" y="85"/>
                </a:lnTo>
                <a:lnTo>
                  <a:pt x="356" y="6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34"/>
          <p:cNvSpPr/>
          <p:nvPr>
            <p:custDataLst>
              <p:tags r:id="rId17"/>
            </p:custDataLst>
          </p:nvPr>
        </p:nvSpPr>
        <p:spPr>
          <a:xfrm>
            <a:off x="8618220" y="2257743"/>
            <a:ext cx="161925" cy="955675"/>
          </a:xfrm>
          <a:custGeom>
            <a:avLst/>
            <a:gdLst>
              <a:gd name="txL" fmla="*/ 0 w 254"/>
              <a:gd name="txT" fmla="*/ 0 h 1504"/>
              <a:gd name="txR" fmla="*/ 254 w 254"/>
              <a:gd name="txB" fmla="*/ 1504 h 1504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54" h="1504">
                <a:moveTo>
                  <a:pt x="17" y="34"/>
                </a:moveTo>
                <a:lnTo>
                  <a:pt x="34" y="17"/>
                </a:lnTo>
                <a:lnTo>
                  <a:pt x="51" y="17"/>
                </a:lnTo>
                <a:lnTo>
                  <a:pt x="84" y="0"/>
                </a:lnTo>
                <a:lnTo>
                  <a:pt x="152" y="17"/>
                </a:lnTo>
                <a:lnTo>
                  <a:pt x="254" y="51"/>
                </a:lnTo>
                <a:lnTo>
                  <a:pt x="254" y="203"/>
                </a:lnTo>
                <a:lnTo>
                  <a:pt x="254" y="355"/>
                </a:lnTo>
                <a:lnTo>
                  <a:pt x="254" y="507"/>
                </a:lnTo>
                <a:lnTo>
                  <a:pt x="254" y="642"/>
                </a:lnTo>
                <a:lnTo>
                  <a:pt x="254" y="761"/>
                </a:lnTo>
                <a:lnTo>
                  <a:pt x="254" y="879"/>
                </a:lnTo>
                <a:lnTo>
                  <a:pt x="237" y="980"/>
                </a:lnTo>
                <a:lnTo>
                  <a:pt x="237" y="1065"/>
                </a:lnTo>
                <a:lnTo>
                  <a:pt x="237" y="1149"/>
                </a:lnTo>
                <a:lnTo>
                  <a:pt x="237" y="1217"/>
                </a:lnTo>
                <a:lnTo>
                  <a:pt x="237" y="1285"/>
                </a:lnTo>
                <a:lnTo>
                  <a:pt x="237" y="1335"/>
                </a:lnTo>
                <a:lnTo>
                  <a:pt x="237" y="1386"/>
                </a:lnTo>
                <a:lnTo>
                  <a:pt x="220" y="1420"/>
                </a:lnTo>
                <a:lnTo>
                  <a:pt x="220" y="1437"/>
                </a:lnTo>
                <a:lnTo>
                  <a:pt x="220" y="1453"/>
                </a:lnTo>
                <a:lnTo>
                  <a:pt x="203" y="1470"/>
                </a:lnTo>
                <a:lnTo>
                  <a:pt x="186" y="1487"/>
                </a:lnTo>
                <a:lnTo>
                  <a:pt x="186" y="1504"/>
                </a:lnTo>
                <a:lnTo>
                  <a:pt x="169" y="1504"/>
                </a:lnTo>
                <a:lnTo>
                  <a:pt x="152" y="1504"/>
                </a:lnTo>
                <a:lnTo>
                  <a:pt x="135" y="1487"/>
                </a:lnTo>
                <a:lnTo>
                  <a:pt x="118" y="1470"/>
                </a:lnTo>
                <a:lnTo>
                  <a:pt x="101" y="1437"/>
                </a:lnTo>
                <a:lnTo>
                  <a:pt x="84" y="1369"/>
                </a:lnTo>
                <a:lnTo>
                  <a:pt x="67" y="1285"/>
                </a:lnTo>
                <a:lnTo>
                  <a:pt x="67" y="1251"/>
                </a:lnTo>
                <a:lnTo>
                  <a:pt x="67" y="1200"/>
                </a:lnTo>
                <a:lnTo>
                  <a:pt x="84" y="1116"/>
                </a:lnTo>
                <a:lnTo>
                  <a:pt x="101" y="997"/>
                </a:lnTo>
                <a:lnTo>
                  <a:pt x="101" y="879"/>
                </a:lnTo>
                <a:lnTo>
                  <a:pt x="101" y="744"/>
                </a:lnTo>
                <a:lnTo>
                  <a:pt x="101" y="609"/>
                </a:lnTo>
                <a:lnTo>
                  <a:pt x="101" y="474"/>
                </a:lnTo>
                <a:lnTo>
                  <a:pt x="84" y="338"/>
                </a:lnTo>
                <a:lnTo>
                  <a:pt x="67" y="237"/>
                </a:lnTo>
                <a:lnTo>
                  <a:pt x="51" y="203"/>
                </a:lnTo>
                <a:lnTo>
                  <a:pt x="51" y="169"/>
                </a:lnTo>
                <a:lnTo>
                  <a:pt x="51" y="153"/>
                </a:lnTo>
                <a:lnTo>
                  <a:pt x="34" y="136"/>
                </a:lnTo>
                <a:lnTo>
                  <a:pt x="17" y="102"/>
                </a:lnTo>
                <a:lnTo>
                  <a:pt x="17" y="68"/>
                </a:lnTo>
                <a:lnTo>
                  <a:pt x="0" y="51"/>
                </a:lnTo>
                <a:lnTo>
                  <a:pt x="17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35"/>
          <p:cNvSpPr/>
          <p:nvPr>
            <p:custDataLst>
              <p:tags r:id="rId18"/>
            </p:custDataLst>
          </p:nvPr>
        </p:nvSpPr>
        <p:spPr>
          <a:xfrm>
            <a:off x="8703945" y="2172018"/>
            <a:ext cx="925513" cy="1136650"/>
          </a:xfrm>
          <a:custGeom>
            <a:avLst/>
            <a:gdLst>
              <a:gd name="txL" fmla="*/ 0 w 1457"/>
              <a:gd name="txT" fmla="*/ 0 h 1791"/>
              <a:gd name="txR" fmla="*/ 1457 w 1457"/>
              <a:gd name="txB" fmla="*/ 1791 h 179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457" h="1790">
                <a:moveTo>
                  <a:pt x="1152" y="1690"/>
                </a:moveTo>
                <a:lnTo>
                  <a:pt x="1135" y="1639"/>
                </a:lnTo>
                <a:lnTo>
                  <a:pt x="1102" y="1572"/>
                </a:lnTo>
                <a:lnTo>
                  <a:pt x="1051" y="1470"/>
                </a:lnTo>
                <a:lnTo>
                  <a:pt x="983" y="1369"/>
                </a:lnTo>
                <a:lnTo>
                  <a:pt x="1152" y="1369"/>
                </a:lnTo>
                <a:lnTo>
                  <a:pt x="1169" y="1267"/>
                </a:lnTo>
                <a:lnTo>
                  <a:pt x="1186" y="1166"/>
                </a:lnTo>
                <a:lnTo>
                  <a:pt x="1203" y="997"/>
                </a:lnTo>
                <a:lnTo>
                  <a:pt x="1203" y="896"/>
                </a:lnTo>
                <a:lnTo>
                  <a:pt x="1203" y="794"/>
                </a:lnTo>
                <a:lnTo>
                  <a:pt x="1203" y="676"/>
                </a:lnTo>
                <a:lnTo>
                  <a:pt x="1186" y="541"/>
                </a:lnTo>
                <a:lnTo>
                  <a:pt x="1186" y="473"/>
                </a:lnTo>
                <a:lnTo>
                  <a:pt x="1186" y="423"/>
                </a:lnTo>
                <a:lnTo>
                  <a:pt x="1169" y="372"/>
                </a:lnTo>
                <a:lnTo>
                  <a:pt x="1169" y="321"/>
                </a:lnTo>
                <a:lnTo>
                  <a:pt x="1152" y="254"/>
                </a:lnTo>
                <a:lnTo>
                  <a:pt x="1118" y="203"/>
                </a:lnTo>
                <a:lnTo>
                  <a:pt x="1102" y="203"/>
                </a:lnTo>
                <a:lnTo>
                  <a:pt x="1068" y="186"/>
                </a:lnTo>
                <a:lnTo>
                  <a:pt x="1017" y="186"/>
                </a:lnTo>
                <a:lnTo>
                  <a:pt x="966" y="186"/>
                </a:lnTo>
                <a:lnTo>
                  <a:pt x="898" y="186"/>
                </a:lnTo>
                <a:lnTo>
                  <a:pt x="813" y="186"/>
                </a:lnTo>
                <a:lnTo>
                  <a:pt x="712" y="203"/>
                </a:lnTo>
                <a:lnTo>
                  <a:pt x="610" y="203"/>
                </a:lnTo>
                <a:lnTo>
                  <a:pt x="509" y="220"/>
                </a:lnTo>
                <a:lnTo>
                  <a:pt x="407" y="237"/>
                </a:lnTo>
                <a:lnTo>
                  <a:pt x="322" y="254"/>
                </a:lnTo>
                <a:lnTo>
                  <a:pt x="237" y="254"/>
                </a:lnTo>
                <a:lnTo>
                  <a:pt x="153" y="271"/>
                </a:lnTo>
                <a:lnTo>
                  <a:pt x="102" y="271"/>
                </a:lnTo>
                <a:lnTo>
                  <a:pt x="51" y="271"/>
                </a:lnTo>
                <a:lnTo>
                  <a:pt x="0" y="271"/>
                </a:lnTo>
                <a:lnTo>
                  <a:pt x="0" y="152"/>
                </a:lnTo>
                <a:lnTo>
                  <a:pt x="187" y="152"/>
                </a:lnTo>
                <a:lnTo>
                  <a:pt x="339" y="135"/>
                </a:lnTo>
                <a:lnTo>
                  <a:pt x="424" y="119"/>
                </a:lnTo>
                <a:lnTo>
                  <a:pt x="525" y="102"/>
                </a:lnTo>
                <a:lnTo>
                  <a:pt x="627" y="102"/>
                </a:lnTo>
                <a:lnTo>
                  <a:pt x="746" y="85"/>
                </a:lnTo>
                <a:lnTo>
                  <a:pt x="847" y="68"/>
                </a:lnTo>
                <a:lnTo>
                  <a:pt x="932" y="51"/>
                </a:lnTo>
                <a:lnTo>
                  <a:pt x="983" y="34"/>
                </a:lnTo>
                <a:lnTo>
                  <a:pt x="1017" y="17"/>
                </a:lnTo>
                <a:lnTo>
                  <a:pt x="1068" y="0"/>
                </a:lnTo>
                <a:lnTo>
                  <a:pt x="1102" y="0"/>
                </a:lnTo>
                <a:lnTo>
                  <a:pt x="1118" y="17"/>
                </a:lnTo>
                <a:lnTo>
                  <a:pt x="1169" y="34"/>
                </a:lnTo>
                <a:lnTo>
                  <a:pt x="1220" y="51"/>
                </a:lnTo>
                <a:lnTo>
                  <a:pt x="1288" y="85"/>
                </a:lnTo>
                <a:lnTo>
                  <a:pt x="1356" y="135"/>
                </a:lnTo>
                <a:lnTo>
                  <a:pt x="1406" y="152"/>
                </a:lnTo>
                <a:lnTo>
                  <a:pt x="1440" y="186"/>
                </a:lnTo>
                <a:lnTo>
                  <a:pt x="1457" y="203"/>
                </a:lnTo>
                <a:lnTo>
                  <a:pt x="1457" y="254"/>
                </a:lnTo>
                <a:lnTo>
                  <a:pt x="1423" y="288"/>
                </a:lnTo>
                <a:lnTo>
                  <a:pt x="1406" y="304"/>
                </a:lnTo>
                <a:lnTo>
                  <a:pt x="1390" y="338"/>
                </a:lnTo>
                <a:lnTo>
                  <a:pt x="1390" y="372"/>
                </a:lnTo>
                <a:lnTo>
                  <a:pt x="1390" y="423"/>
                </a:lnTo>
                <a:lnTo>
                  <a:pt x="1373" y="473"/>
                </a:lnTo>
                <a:lnTo>
                  <a:pt x="1390" y="541"/>
                </a:lnTo>
                <a:lnTo>
                  <a:pt x="1390" y="625"/>
                </a:lnTo>
                <a:lnTo>
                  <a:pt x="1390" y="710"/>
                </a:lnTo>
                <a:lnTo>
                  <a:pt x="1390" y="896"/>
                </a:lnTo>
                <a:lnTo>
                  <a:pt x="1406" y="1065"/>
                </a:lnTo>
                <a:lnTo>
                  <a:pt x="1390" y="1217"/>
                </a:lnTo>
                <a:lnTo>
                  <a:pt x="1390" y="1369"/>
                </a:lnTo>
                <a:lnTo>
                  <a:pt x="1373" y="1487"/>
                </a:lnTo>
                <a:lnTo>
                  <a:pt x="1356" y="1588"/>
                </a:lnTo>
                <a:lnTo>
                  <a:pt x="1339" y="1656"/>
                </a:lnTo>
                <a:lnTo>
                  <a:pt x="1305" y="1724"/>
                </a:lnTo>
                <a:lnTo>
                  <a:pt x="1271" y="1757"/>
                </a:lnTo>
                <a:lnTo>
                  <a:pt x="1237" y="1774"/>
                </a:lnTo>
                <a:lnTo>
                  <a:pt x="1220" y="1791"/>
                </a:lnTo>
                <a:lnTo>
                  <a:pt x="1186" y="1791"/>
                </a:lnTo>
                <a:lnTo>
                  <a:pt x="1169" y="1791"/>
                </a:lnTo>
                <a:lnTo>
                  <a:pt x="1152" y="1774"/>
                </a:lnTo>
                <a:lnTo>
                  <a:pt x="1152" y="1741"/>
                </a:lnTo>
                <a:lnTo>
                  <a:pt x="1152" y="169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36"/>
          <p:cNvSpPr/>
          <p:nvPr>
            <p:custDataLst>
              <p:tags r:id="rId19"/>
            </p:custDataLst>
          </p:nvPr>
        </p:nvSpPr>
        <p:spPr>
          <a:xfrm>
            <a:off x="8737283" y="2440305"/>
            <a:ext cx="569912" cy="128588"/>
          </a:xfrm>
          <a:custGeom>
            <a:avLst/>
            <a:gdLst>
              <a:gd name="txL" fmla="*/ 0 w 898"/>
              <a:gd name="txT" fmla="*/ 0 h 202"/>
              <a:gd name="txR" fmla="*/ 898 w 898"/>
              <a:gd name="txB" fmla="*/ 202 h 202"/>
            </a:gdLst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</a:cxnLst>
            <a:rect l="txL" t="txT" r="txR" b="txB"/>
            <a:pathLst>
              <a:path w="898" h="201">
                <a:moveTo>
                  <a:pt x="0" y="152"/>
                </a:moveTo>
                <a:lnTo>
                  <a:pt x="153" y="118"/>
                </a:lnTo>
                <a:lnTo>
                  <a:pt x="288" y="84"/>
                </a:lnTo>
                <a:lnTo>
                  <a:pt x="407" y="50"/>
                </a:lnTo>
                <a:lnTo>
                  <a:pt x="508" y="33"/>
                </a:lnTo>
                <a:lnTo>
                  <a:pt x="593" y="17"/>
                </a:lnTo>
                <a:lnTo>
                  <a:pt x="661" y="0"/>
                </a:lnTo>
                <a:lnTo>
                  <a:pt x="712" y="0"/>
                </a:lnTo>
                <a:lnTo>
                  <a:pt x="729" y="0"/>
                </a:lnTo>
                <a:lnTo>
                  <a:pt x="779" y="0"/>
                </a:lnTo>
                <a:lnTo>
                  <a:pt x="847" y="17"/>
                </a:lnTo>
                <a:lnTo>
                  <a:pt x="864" y="17"/>
                </a:lnTo>
                <a:lnTo>
                  <a:pt x="881" y="33"/>
                </a:lnTo>
                <a:lnTo>
                  <a:pt x="898" y="50"/>
                </a:lnTo>
                <a:lnTo>
                  <a:pt x="898" y="67"/>
                </a:lnTo>
                <a:lnTo>
                  <a:pt x="898" y="84"/>
                </a:lnTo>
                <a:lnTo>
                  <a:pt x="881" y="101"/>
                </a:lnTo>
                <a:lnTo>
                  <a:pt x="864" y="101"/>
                </a:lnTo>
                <a:lnTo>
                  <a:pt x="847" y="118"/>
                </a:lnTo>
                <a:lnTo>
                  <a:pt x="796" y="135"/>
                </a:lnTo>
                <a:lnTo>
                  <a:pt x="762" y="135"/>
                </a:lnTo>
                <a:lnTo>
                  <a:pt x="729" y="152"/>
                </a:lnTo>
                <a:lnTo>
                  <a:pt x="678" y="152"/>
                </a:lnTo>
                <a:lnTo>
                  <a:pt x="627" y="152"/>
                </a:lnTo>
                <a:lnTo>
                  <a:pt x="559" y="169"/>
                </a:lnTo>
                <a:lnTo>
                  <a:pt x="491" y="169"/>
                </a:lnTo>
                <a:lnTo>
                  <a:pt x="339" y="186"/>
                </a:lnTo>
                <a:lnTo>
                  <a:pt x="203" y="202"/>
                </a:lnTo>
                <a:lnTo>
                  <a:pt x="102" y="202"/>
                </a:lnTo>
                <a:lnTo>
                  <a:pt x="0" y="202"/>
                </a:lnTo>
                <a:lnTo>
                  <a:pt x="0" y="15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37"/>
          <p:cNvSpPr/>
          <p:nvPr>
            <p:custDataLst>
              <p:tags r:id="rId20"/>
            </p:custDataLst>
          </p:nvPr>
        </p:nvSpPr>
        <p:spPr>
          <a:xfrm>
            <a:off x="8746808" y="2686368"/>
            <a:ext cx="581025" cy="119062"/>
          </a:xfrm>
          <a:custGeom>
            <a:avLst/>
            <a:gdLst>
              <a:gd name="txL" fmla="*/ 0 w 915"/>
              <a:gd name="txT" fmla="*/ 0 h 186"/>
              <a:gd name="txR" fmla="*/ 915 w 915"/>
              <a:gd name="txB" fmla="*/ 186 h 18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915" h="186">
                <a:moveTo>
                  <a:pt x="915" y="119"/>
                </a:moveTo>
                <a:lnTo>
                  <a:pt x="898" y="119"/>
                </a:lnTo>
                <a:lnTo>
                  <a:pt x="898" y="135"/>
                </a:lnTo>
                <a:lnTo>
                  <a:pt x="864" y="135"/>
                </a:lnTo>
                <a:lnTo>
                  <a:pt x="830" y="152"/>
                </a:lnTo>
                <a:lnTo>
                  <a:pt x="796" y="152"/>
                </a:lnTo>
                <a:lnTo>
                  <a:pt x="745" y="152"/>
                </a:lnTo>
                <a:lnTo>
                  <a:pt x="678" y="169"/>
                </a:lnTo>
                <a:lnTo>
                  <a:pt x="593" y="169"/>
                </a:lnTo>
                <a:lnTo>
                  <a:pt x="288" y="186"/>
                </a:lnTo>
                <a:lnTo>
                  <a:pt x="0" y="186"/>
                </a:lnTo>
                <a:lnTo>
                  <a:pt x="0" y="85"/>
                </a:lnTo>
                <a:lnTo>
                  <a:pt x="102" y="85"/>
                </a:lnTo>
                <a:lnTo>
                  <a:pt x="203" y="85"/>
                </a:lnTo>
                <a:lnTo>
                  <a:pt x="322" y="68"/>
                </a:lnTo>
                <a:lnTo>
                  <a:pt x="457" y="51"/>
                </a:lnTo>
                <a:lnTo>
                  <a:pt x="525" y="34"/>
                </a:lnTo>
                <a:lnTo>
                  <a:pt x="576" y="34"/>
                </a:lnTo>
                <a:lnTo>
                  <a:pt x="627" y="17"/>
                </a:lnTo>
                <a:lnTo>
                  <a:pt x="678" y="17"/>
                </a:lnTo>
                <a:lnTo>
                  <a:pt x="712" y="17"/>
                </a:lnTo>
                <a:lnTo>
                  <a:pt x="729" y="17"/>
                </a:lnTo>
                <a:lnTo>
                  <a:pt x="762" y="0"/>
                </a:lnTo>
                <a:lnTo>
                  <a:pt x="796" y="17"/>
                </a:lnTo>
                <a:lnTo>
                  <a:pt x="847" y="34"/>
                </a:lnTo>
                <a:lnTo>
                  <a:pt x="881" y="51"/>
                </a:lnTo>
                <a:lnTo>
                  <a:pt x="898" y="68"/>
                </a:lnTo>
                <a:lnTo>
                  <a:pt x="915" y="102"/>
                </a:lnTo>
                <a:lnTo>
                  <a:pt x="915" y="11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38"/>
          <p:cNvSpPr/>
          <p:nvPr>
            <p:custDataLst>
              <p:tags r:id="rId21"/>
            </p:custDataLst>
          </p:nvPr>
        </p:nvSpPr>
        <p:spPr>
          <a:xfrm>
            <a:off x="8703945" y="2965768"/>
            <a:ext cx="720725" cy="107950"/>
          </a:xfrm>
          <a:custGeom>
            <a:avLst/>
            <a:gdLst>
              <a:gd name="txL" fmla="*/ 0 w 1135"/>
              <a:gd name="txT" fmla="*/ 0 h 169"/>
              <a:gd name="txR" fmla="*/ 1135 w 1135"/>
              <a:gd name="txB" fmla="*/ 169 h 169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135" h="169">
                <a:moveTo>
                  <a:pt x="407" y="33"/>
                </a:moveTo>
                <a:lnTo>
                  <a:pt x="525" y="16"/>
                </a:lnTo>
                <a:lnTo>
                  <a:pt x="644" y="0"/>
                </a:lnTo>
                <a:lnTo>
                  <a:pt x="746" y="0"/>
                </a:lnTo>
                <a:lnTo>
                  <a:pt x="830" y="0"/>
                </a:lnTo>
                <a:lnTo>
                  <a:pt x="898" y="0"/>
                </a:lnTo>
                <a:lnTo>
                  <a:pt x="966" y="33"/>
                </a:lnTo>
                <a:lnTo>
                  <a:pt x="1051" y="67"/>
                </a:lnTo>
                <a:lnTo>
                  <a:pt x="1135" y="135"/>
                </a:lnTo>
                <a:lnTo>
                  <a:pt x="898" y="135"/>
                </a:lnTo>
                <a:lnTo>
                  <a:pt x="678" y="152"/>
                </a:lnTo>
                <a:lnTo>
                  <a:pt x="492" y="152"/>
                </a:lnTo>
                <a:lnTo>
                  <a:pt x="339" y="152"/>
                </a:lnTo>
                <a:lnTo>
                  <a:pt x="221" y="152"/>
                </a:lnTo>
                <a:lnTo>
                  <a:pt x="153" y="152"/>
                </a:lnTo>
                <a:lnTo>
                  <a:pt x="119" y="169"/>
                </a:lnTo>
                <a:lnTo>
                  <a:pt x="68" y="169"/>
                </a:lnTo>
                <a:lnTo>
                  <a:pt x="51" y="169"/>
                </a:lnTo>
                <a:lnTo>
                  <a:pt x="17" y="169"/>
                </a:lnTo>
                <a:lnTo>
                  <a:pt x="0" y="169"/>
                </a:lnTo>
                <a:lnTo>
                  <a:pt x="0" y="67"/>
                </a:lnTo>
                <a:lnTo>
                  <a:pt x="68" y="67"/>
                </a:lnTo>
                <a:lnTo>
                  <a:pt x="170" y="67"/>
                </a:lnTo>
                <a:lnTo>
                  <a:pt x="271" y="50"/>
                </a:lnTo>
                <a:lnTo>
                  <a:pt x="407" y="3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  <p:bldP spid="21" grpId="0"/>
      <p:bldP spid="29" grpId="0"/>
      <p:bldP spid="27" grpId="0"/>
      <p:bldP spid="7" grpId="0"/>
      <p:bldP spid="8" grpId="0"/>
      <p:bldP spid="101" grpId="0"/>
      <p:bldP spid="159" grpId="0"/>
      <p:bldP spid="160" grpId="0"/>
    </p:bldLst>
  </p:timing>
</p:sld>
</file>

<file path=ppt/tags/tag1.xml><?xml version="1.0" encoding="utf-8"?>
<p:tagLst xmlns:p="http://schemas.openxmlformats.org/presentationml/2006/main">
  <p:tag name="AS_UNIQUEID" val="5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AS_UNIQUEID" val="5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292"/>
  <p:tag name="KSO_WM_BEAUTIFY_FLAG" val=""/>
</p:tagLst>
</file>

<file path=ppt/tags/tag101.xml><?xml version="1.0" encoding="utf-8"?>
<p:tagLst xmlns:p="http://schemas.openxmlformats.org/presentationml/2006/main">
  <p:tag name="AS_UNIQUEID" val="293"/>
  <p:tag name="KSO_WM_BEAUTIFY_FLAG" val=""/>
</p:tagLst>
</file>

<file path=ppt/tags/tag102.xml><?xml version="1.0" encoding="utf-8"?>
<p:tagLst xmlns:p="http://schemas.openxmlformats.org/presentationml/2006/main">
  <p:tag name="AS_UNIQUEID" val="294"/>
  <p:tag name="KSO_WM_BEAUTIFY_FLAG" val=""/>
</p:tagLst>
</file>

<file path=ppt/tags/tag103.xml><?xml version="1.0" encoding="utf-8"?>
<p:tagLst xmlns:p="http://schemas.openxmlformats.org/presentationml/2006/main">
  <p:tag name="AS_UNIQUEID" val="295"/>
  <p:tag name="KSO_WM_BEAUTIFY_FLAG" val=""/>
</p:tagLst>
</file>

<file path=ppt/tags/tag104.xml><?xml version="1.0" encoding="utf-8"?>
<p:tagLst xmlns:p="http://schemas.openxmlformats.org/presentationml/2006/main">
  <p:tag name="AS_UNIQUEID" val="297"/>
  <p:tag name="KSO_WM_BEAUTIFY_FLAG" val=""/>
</p:tagLst>
</file>

<file path=ppt/tags/tag105.xml><?xml version="1.0" encoding="utf-8"?>
<p:tagLst xmlns:p="http://schemas.openxmlformats.org/presentationml/2006/main">
  <p:tag name="AS_UNIQUEID" val="298"/>
  <p:tag name="KSO_WM_BEAUTIFY_FLAG" val=""/>
</p:tagLst>
</file>

<file path=ppt/tags/tag106.xml><?xml version="1.0" encoding="utf-8"?>
<p:tagLst xmlns:p="http://schemas.openxmlformats.org/presentationml/2006/main">
  <p:tag name="AS_UNIQUEID" val="299"/>
  <p:tag name="KSO_WM_BEAUTIFY_FLAG" val=""/>
</p:tagLst>
</file>

<file path=ppt/tags/tag107.xml><?xml version="1.0" encoding="utf-8"?>
<p:tagLst xmlns:p="http://schemas.openxmlformats.org/presentationml/2006/main">
  <p:tag name="AS_UNIQUEID" val="300"/>
  <p:tag name="KSO_WM_BEAUTIFY_FLAG" val=""/>
</p:tagLst>
</file>

<file path=ppt/tags/tag108.xml><?xml version="1.0" encoding="utf-8"?>
<p:tagLst xmlns:p="http://schemas.openxmlformats.org/presentationml/2006/main">
  <p:tag name="AS_UNIQUEID" val="301"/>
  <p:tag name="KSO_WM_BEAUTIFY_FLAG" val=""/>
</p:tagLst>
</file>

<file path=ppt/tags/tag109.xml><?xml version="1.0" encoding="utf-8"?>
<p:tagLst xmlns:p="http://schemas.openxmlformats.org/presentationml/2006/main">
  <p:tag name="AS_UNIQUEID" val="302"/>
  <p:tag name="KSO_WM_BEAUTIFY_FLAG" val=""/>
</p:tagLst>
</file>

<file path=ppt/tags/tag11.xml><?xml version="1.0" encoding="utf-8"?>
<p:tagLst xmlns:p="http://schemas.openxmlformats.org/presentationml/2006/main">
  <p:tag name="AS_UNIQUEID" val="5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AS_UNIQUEID" val="303"/>
  <p:tag name="KSO_WM_BEAUTIFY_FLAG" val=""/>
</p:tagLst>
</file>

<file path=ppt/tags/tag111.xml><?xml version="1.0" encoding="utf-8"?>
<p:tagLst xmlns:p="http://schemas.openxmlformats.org/presentationml/2006/main">
  <p:tag name="AS_UNIQUEID" val="304"/>
  <p:tag name="KSO_WM_BEAUTIFY_FLAG" val=""/>
</p:tagLst>
</file>

<file path=ppt/tags/tag112.xml><?xml version="1.0" encoding="utf-8"?>
<p:tagLst xmlns:p="http://schemas.openxmlformats.org/presentationml/2006/main">
  <p:tag name="AS_UNIQUEID" val="305"/>
  <p:tag name="KSO_WM_BEAUTIFY_FLAG" val=""/>
</p:tagLst>
</file>

<file path=ppt/tags/tag113.xml><?xml version="1.0" encoding="utf-8"?>
<p:tagLst xmlns:p="http://schemas.openxmlformats.org/presentationml/2006/main">
  <p:tag name="AS_UNIQUEID" val="306"/>
  <p:tag name="KSO_WM_BEAUTIFY_FLAG" val=""/>
</p:tagLst>
</file>

<file path=ppt/tags/tag114.xml><?xml version="1.0" encoding="utf-8"?>
<p:tagLst xmlns:p="http://schemas.openxmlformats.org/presentationml/2006/main">
  <p:tag name="AS_UNIQUEID" val="307"/>
  <p:tag name="KSO_WM_BEAUTIFY_FLAG" val=""/>
</p:tagLst>
</file>

<file path=ppt/tags/tag115.xml><?xml version="1.0" encoding="utf-8"?>
<p:tagLst xmlns:p="http://schemas.openxmlformats.org/presentationml/2006/main">
  <p:tag name="AS_UNIQUEID" val="308"/>
  <p:tag name="KSO_WM_BEAUTIFY_FLAG" val=""/>
</p:tagLst>
</file>

<file path=ppt/tags/tag116.xml><?xml version="1.0" encoding="utf-8"?>
<p:tagLst xmlns:p="http://schemas.openxmlformats.org/presentationml/2006/main">
  <p:tag name="AS_UNIQUEID" val="309"/>
  <p:tag name="KSO_WM_BEAUTIFY_FLAG" val=""/>
</p:tagLst>
</file>

<file path=ppt/tags/tag117.xml><?xml version="1.0" encoding="utf-8"?>
<p:tagLst xmlns:p="http://schemas.openxmlformats.org/presentationml/2006/main">
  <p:tag name="AS_UNIQUEID" val="310"/>
  <p:tag name="KSO_WM_BEAUTIFY_FLAG" val=""/>
</p:tagLst>
</file>

<file path=ppt/tags/tag118.xml><?xml version="1.0" encoding="utf-8"?>
<p:tagLst xmlns:p="http://schemas.openxmlformats.org/presentationml/2006/main">
  <p:tag name="AS_UNIQUEID" val="311"/>
  <p:tag name="KSO_WM_BEAUTIFY_FLAG" val=""/>
</p:tagLst>
</file>

<file path=ppt/tags/tag119.xml><?xml version="1.0" encoding="utf-8"?>
<p:tagLst xmlns:p="http://schemas.openxmlformats.org/presentationml/2006/main">
  <p:tag name="AS_UNIQUEID" val="211"/>
  <p:tag name="KSO_WM_BEAUTIFY_FLAG" val=""/>
</p:tagLst>
</file>

<file path=ppt/tags/tag12.xml><?xml version="1.0" encoding="utf-8"?>
<p:tagLst xmlns:p="http://schemas.openxmlformats.org/presentationml/2006/main">
  <p:tag name="AS_UNIQUEID" val="5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AS_UNIQUEID" val="212"/>
  <p:tag name="KSO_WM_BEAUTIFY_FLAG" val=""/>
</p:tagLst>
</file>

<file path=ppt/tags/tag121.xml><?xml version="1.0" encoding="utf-8"?>
<p:tagLst xmlns:p="http://schemas.openxmlformats.org/presentationml/2006/main">
  <p:tag name="AS_UNIQUEID" val="213"/>
  <p:tag name="KSO_WM_BEAUTIFY_FLAG" val=""/>
</p:tagLst>
</file>

<file path=ppt/tags/tag122.xml><?xml version="1.0" encoding="utf-8"?>
<p:tagLst xmlns:p="http://schemas.openxmlformats.org/presentationml/2006/main">
  <p:tag name="AS_UNIQUEID" val="214"/>
  <p:tag name="KSO_WM_BEAUTIFY_FLAG" val=""/>
</p:tagLst>
</file>

<file path=ppt/tags/tag123.xml><?xml version="1.0" encoding="utf-8"?>
<p:tagLst xmlns:p="http://schemas.openxmlformats.org/presentationml/2006/main">
  <p:tag name="AS_UNIQUEID" val="215"/>
  <p:tag name="KSO_WM_BEAUTIFY_FLAG" val=""/>
</p:tagLst>
</file>

<file path=ppt/tags/tag124.xml><?xml version="1.0" encoding="utf-8"?>
<p:tagLst xmlns:p="http://schemas.openxmlformats.org/presentationml/2006/main">
  <p:tag name="AS_UNIQUEID" val="216"/>
  <p:tag name="KSO_WM_BEAUTIFY_FLAG" val=""/>
</p:tagLst>
</file>

<file path=ppt/tags/tag125.xml><?xml version="1.0" encoding="utf-8"?>
<p:tagLst xmlns:p="http://schemas.openxmlformats.org/presentationml/2006/main">
  <p:tag name="AS_UNIQUEID" val="217"/>
  <p:tag name="KSO_WM_BEAUTIFY_FLAG" val=""/>
</p:tagLst>
</file>

<file path=ppt/tags/tag126.xml><?xml version="1.0" encoding="utf-8"?>
<p:tagLst xmlns:p="http://schemas.openxmlformats.org/presentationml/2006/main">
  <p:tag name="AS_UNIQUEID" val="218"/>
  <p:tag name="KSO_WM_BEAUTIFY_FLAG" val=""/>
</p:tagLst>
</file>

<file path=ppt/tags/tag127.xml><?xml version="1.0" encoding="utf-8"?>
<p:tagLst xmlns:p="http://schemas.openxmlformats.org/presentationml/2006/main">
  <p:tag name="AS_UNIQUEID" val="219"/>
  <p:tag name="KSO_WM_BEAUTIFY_FLAG" val=""/>
</p:tagLst>
</file>

<file path=ppt/tags/tag128.xml><?xml version="1.0" encoding="utf-8"?>
<p:tagLst xmlns:p="http://schemas.openxmlformats.org/presentationml/2006/main">
  <p:tag name="AS_UNIQUEID" val="220"/>
  <p:tag name="KSO_WM_BEAUTIFY_FLAG" val=""/>
</p:tagLst>
</file>

<file path=ppt/tags/tag129.xml><?xml version="1.0" encoding="utf-8"?>
<p:tagLst xmlns:p="http://schemas.openxmlformats.org/presentationml/2006/main">
  <p:tag name="AS_UNIQUEID" val="222"/>
  <p:tag name="KSO_WM_BEAUTIFY_FLAG" val=""/>
</p:tagLst>
</file>

<file path=ppt/tags/tag13.xml><?xml version="1.0" encoding="utf-8"?>
<p:tagLst xmlns:p="http://schemas.openxmlformats.org/presentationml/2006/main">
  <p:tag name="AS_UNIQUEID" val="5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AS_UNIQUEID" val="223"/>
  <p:tag name="KSO_WM_BEAUTIFY_FLAG" val=""/>
</p:tagLst>
</file>

<file path=ppt/tags/tag131.xml><?xml version="1.0" encoding="utf-8"?>
<p:tagLst xmlns:p="http://schemas.openxmlformats.org/presentationml/2006/main">
  <p:tag name="AS_UNIQUEID" val="224"/>
  <p:tag name="KSO_WM_BEAUTIFY_FLAG" val=""/>
</p:tagLst>
</file>

<file path=ppt/tags/tag132.xml><?xml version="1.0" encoding="utf-8"?>
<p:tagLst xmlns:p="http://schemas.openxmlformats.org/presentationml/2006/main">
  <p:tag name="AS_UNIQUEID" val="225"/>
  <p:tag name="KSO_WM_BEAUTIFY_FLAG" val=""/>
</p:tagLst>
</file>

<file path=ppt/tags/tag133.xml><?xml version="1.0" encoding="utf-8"?>
<p:tagLst xmlns:p="http://schemas.openxmlformats.org/presentationml/2006/main">
  <p:tag name="AS_UNIQUEID" val="226"/>
  <p:tag name="KSO_WM_BEAUTIFY_FLAG" val=""/>
</p:tagLst>
</file>

<file path=ppt/tags/tag134.xml><?xml version="1.0" encoding="utf-8"?>
<p:tagLst xmlns:p="http://schemas.openxmlformats.org/presentationml/2006/main">
  <p:tag name="AS_UNIQUEID" val="227"/>
  <p:tag name="KSO_WM_BEAUTIFY_FLAG" val=""/>
</p:tagLst>
</file>

<file path=ppt/tags/tag135.xml><?xml version="1.0" encoding="utf-8"?>
<p:tagLst xmlns:p="http://schemas.openxmlformats.org/presentationml/2006/main">
  <p:tag name="AS_UNIQUEID" val="228"/>
  <p:tag name="KSO_WM_BEAUTIFY_FLAG" val=""/>
</p:tagLst>
</file>

<file path=ppt/tags/tag136.xml><?xml version="1.0" encoding="utf-8"?>
<p:tagLst xmlns:p="http://schemas.openxmlformats.org/presentationml/2006/main">
  <p:tag name="AS_UNIQUEID" val="229"/>
  <p:tag name="KSO_WM_BEAUTIFY_FLAG" val=""/>
</p:tagLst>
</file>

<file path=ppt/tags/tag137.xml><?xml version="1.0" encoding="utf-8"?>
<p:tagLst xmlns:p="http://schemas.openxmlformats.org/presentationml/2006/main">
  <p:tag name="AS_UNIQUEID" val="230"/>
  <p:tag name="KSO_WM_BEAUTIFY_FLAG" val=""/>
</p:tagLst>
</file>

<file path=ppt/tags/tag138.xml><?xml version="1.0" encoding="utf-8"?>
<p:tagLst xmlns:p="http://schemas.openxmlformats.org/presentationml/2006/main">
  <p:tag name="AS_UNIQUEID" val="231"/>
  <p:tag name="KSO_WM_BEAUTIFY_FLAG" val=""/>
</p:tagLst>
</file>

<file path=ppt/tags/tag139.xml><?xml version="1.0" encoding="utf-8"?>
<p:tagLst xmlns:p="http://schemas.openxmlformats.org/presentationml/2006/main">
  <p:tag name="AS_UNIQUEID" val="232"/>
  <p:tag name="KSO_WM_BEAUTIFY_FLAG" val=""/>
</p:tagLst>
</file>

<file path=ppt/tags/tag14.xml><?xml version="1.0" encoding="utf-8"?>
<p:tagLst xmlns:p="http://schemas.openxmlformats.org/presentationml/2006/main">
  <p:tag name="AS_UNIQUEID" val="5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183"/>
  <p:tag name="KSO_WM_BEAUTIFY_FLAG" val=""/>
</p:tagLst>
</file>

<file path=ppt/tags/tag141.xml><?xml version="1.0" encoding="utf-8"?>
<p:tagLst xmlns:p="http://schemas.openxmlformats.org/presentationml/2006/main">
  <p:tag name="AS_UNIQUEID" val="184"/>
  <p:tag name="KSO_WM_BEAUTIFY_FLAG" val=""/>
</p:tagLst>
</file>

<file path=ppt/tags/tag142.xml><?xml version="1.0" encoding="utf-8"?>
<p:tagLst xmlns:p="http://schemas.openxmlformats.org/presentationml/2006/main">
  <p:tag name="AS_UNIQUEID" val="185"/>
  <p:tag name="KSO_WM_BEAUTIFY_FLAG" val=""/>
</p:tagLst>
</file>

<file path=ppt/tags/tag143.xml><?xml version="1.0" encoding="utf-8"?>
<p:tagLst xmlns:p="http://schemas.openxmlformats.org/presentationml/2006/main">
  <p:tag name="AS_UNIQUEID" val="186"/>
  <p:tag name="KSO_WM_BEAUTIFY_FLAG" val=""/>
</p:tagLst>
</file>

<file path=ppt/tags/tag144.xml><?xml version="1.0" encoding="utf-8"?>
<p:tagLst xmlns:p="http://schemas.openxmlformats.org/presentationml/2006/main">
  <p:tag name="AS_UNIQUEID" val="187"/>
  <p:tag name="KSO_WM_BEAUTIFY_FLAG" val=""/>
</p:tagLst>
</file>

<file path=ppt/tags/tag145.xml><?xml version="1.0" encoding="utf-8"?>
<p:tagLst xmlns:p="http://schemas.openxmlformats.org/presentationml/2006/main">
  <p:tag name="AS_UNIQUEID" val="188"/>
  <p:tag name="KSO_WM_BEAUTIFY_FLAG" val=""/>
</p:tagLst>
</file>

<file path=ppt/tags/tag146.xml><?xml version="1.0" encoding="utf-8"?>
<p:tagLst xmlns:p="http://schemas.openxmlformats.org/presentationml/2006/main">
  <p:tag name="AS_UNIQUEID" val="189"/>
  <p:tag name="KSO_WM_BEAUTIFY_FLAG" val=""/>
</p:tagLst>
</file>

<file path=ppt/tags/tag147.xml><?xml version="1.0" encoding="utf-8"?>
<p:tagLst xmlns:p="http://schemas.openxmlformats.org/presentationml/2006/main">
  <p:tag name="AS_UNIQUEID" val="190"/>
  <p:tag name="KSO_WM_BEAUTIFY_FLAG" val=""/>
</p:tagLst>
</file>

<file path=ppt/tags/tag148.xml><?xml version="1.0" encoding="utf-8"?>
<p:tagLst xmlns:p="http://schemas.openxmlformats.org/presentationml/2006/main">
  <p:tag name="AS_UNIQUEID" val="191"/>
  <p:tag name="KSO_WM_BEAUTIFY_FLAG" val=""/>
</p:tagLst>
</file>

<file path=ppt/tags/tag149.xml><?xml version="1.0" encoding="utf-8"?>
<p:tagLst xmlns:p="http://schemas.openxmlformats.org/presentationml/2006/main">
  <p:tag name="AS_UNIQUEID" val="192"/>
  <p:tag name="KSO_WM_BEAUTIFY_FLAG" val=""/>
</p:tagLst>
</file>

<file path=ppt/tags/tag15.xml><?xml version="1.0" encoding="utf-8"?>
<p:tagLst xmlns:p="http://schemas.openxmlformats.org/presentationml/2006/main">
  <p:tag name="AS_UNIQUEID" val="5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193"/>
  <p:tag name="KSO_WM_BEAUTIFY_FLAG" val=""/>
</p:tagLst>
</file>

<file path=ppt/tags/tag151.xml><?xml version="1.0" encoding="utf-8"?>
<p:tagLst xmlns:p="http://schemas.openxmlformats.org/presentationml/2006/main">
  <p:tag name="AS_UNIQUEID" val="195"/>
  <p:tag name="KSO_WM_BEAUTIFY_FLAG" val=""/>
</p:tagLst>
</file>

<file path=ppt/tags/tag152.xml><?xml version="1.0" encoding="utf-8"?>
<p:tagLst xmlns:p="http://schemas.openxmlformats.org/presentationml/2006/main">
  <p:tag name="AS_UNIQUEID" val="197"/>
  <p:tag name="KSO_WM_BEAUTIFY_FLAG" val=""/>
</p:tagLst>
</file>

<file path=ppt/tags/tag153.xml><?xml version="1.0" encoding="utf-8"?>
<p:tagLst xmlns:p="http://schemas.openxmlformats.org/presentationml/2006/main">
  <p:tag name="AS_UNIQUEID" val="198"/>
  <p:tag name="KSO_WM_BEAUTIFY_FLAG" val=""/>
</p:tagLst>
</file>

<file path=ppt/tags/tag154.xml><?xml version="1.0" encoding="utf-8"?>
<p:tagLst xmlns:p="http://schemas.openxmlformats.org/presentationml/2006/main">
  <p:tag name="AS_UNIQUEID" val="199"/>
  <p:tag name="KSO_WM_BEAUTIFY_FLAG" val=""/>
</p:tagLst>
</file>

<file path=ppt/tags/tag155.xml><?xml version="1.0" encoding="utf-8"?>
<p:tagLst xmlns:p="http://schemas.openxmlformats.org/presentationml/2006/main">
  <p:tag name="AS_UNIQUEID" val="200"/>
  <p:tag name="KSO_WM_BEAUTIFY_FLAG" val=""/>
</p:tagLst>
</file>

<file path=ppt/tags/tag156.xml><?xml version="1.0" encoding="utf-8"?>
<p:tagLst xmlns:p="http://schemas.openxmlformats.org/presentationml/2006/main">
  <p:tag name="AS_UNIQUEID" val="201"/>
  <p:tag name="KSO_WM_BEAUTIFY_FLAG" val=""/>
</p:tagLst>
</file>

<file path=ppt/tags/tag157.xml><?xml version="1.0" encoding="utf-8"?>
<p:tagLst xmlns:p="http://schemas.openxmlformats.org/presentationml/2006/main">
  <p:tag name="AS_UNIQUEID" val="202"/>
  <p:tag name="KSO_WM_BEAUTIFY_FLAG" val=""/>
</p:tagLst>
</file>

<file path=ppt/tags/tag158.xml><?xml version="1.0" encoding="utf-8"?>
<p:tagLst xmlns:p="http://schemas.openxmlformats.org/presentationml/2006/main">
  <p:tag name="AS_UNIQUEID" val="203"/>
  <p:tag name="KSO_WM_BEAUTIFY_FLAG" val=""/>
</p:tagLst>
</file>

<file path=ppt/tags/tag159.xml><?xml version="1.0" encoding="utf-8"?>
<p:tagLst xmlns:p="http://schemas.openxmlformats.org/presentationml/2006/main">
  <p:tag name="AS_UNIQUEID" val="204"/>
  <p:tag name="KSO_WM_BEAUTIFY_FLAG" val=""/>
</p:tagLst>
</file>

<file path=ppt/tags/tag16.xml><?xml version="1.0" encoding="utf-8"?>
<p:tagLst xmlns:p="http://schemas.openxmlformats.org/presentationml/2006/main">
  <p:tag name="AS_UNIQUEID" val="5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AS_UNIQUEID" val="205"/>
  <p:tag name="KSO_WM_BEAUTIFY_FLAG" val=""/>
</p:tagLst>
</file>

<file path=ppt/tags/tag161.xml><?xml version="1.0" encoding="utf-8"?>
<p:tagLst xmlns:p="http://schemas.openxmlformats.org/presentationml/2006/main">
  <p:tag name="AS_UNIQUEID" val="206"/>
  <p:tag name="KSO_WM_BEAUTIFY_FLAG" val=""/>
</p:tagLst>
</file>

<file path=ppt/tags/tag162.xml><?xml version="1.0" encoding="utf-8"?>
<p:tagLst xmlns:p="http://schemas.openxmlformats.org/presentationml/2006/main">
  <p:tag name="AS_UNIQUEID" val="207"/>
  <p:tag name="KSO_WM_BEAUTIFY_FLAG" val=""/>
</p:tagLst>
</file>

<file path=ppt/tags/tag163.xml><?xml version="1.0" encoding="utf-8"?>
<p:tagLst xmlns:p="http://schemas.openxmlformats.org/presentationml/2006/main">
  <p:tag name="AS_UNIQUEID" val="208"/>
  <p:tag name="KSO_WM_BEAUTIFY_FLAG" val=""/>
</p:tagLst>
</file>

<file path=ppt/tags/tag164.xml><?xml version="1.0" encoding="utf-8"?>
<p:tagLst xmlns:p="http://schemas.openxmlformats.org/presentationml/2006/main">
  <p:tag name="AS_UNIQUEID" val="209"/>
  <p:tag name="KSO_WM_BEAUTIFY_FLAG" val=""/>
</p:tagLst>
</file>

<file path=ppt/tags/tag165.xml><?xml version="1.0" encoding="utf-8"?>
<p:tagLst xmlns:p="http://schemas.openxmlformats.org/presentationml/2006/main">
  <p:tag name="AS_UNIQUEID" val="235"/>
  <p:tag name="KSO_WM_BEAUTIFY_FLAG" val=""/>
</p:tagLst>
</file>

<file path=ppt/tags/tag166.xml><?xml version="1.0" encoding="utf-8"?>
<p:tagLst xmlns:p="http://schemas.openxmlformats.org/presentationml/2006/main">
  <p:tag name="AS_UNIQUEID" val="236"/>
  <p:tag name="KSO_WM_BEAUTIFY_FLAG" val=""/>
</p:tagLst>
</file>

<file path=ppt/tags/tag167.xml><?xml version="1.0" encoding="utf-8"?>
<p:tagLst xmlns:p="http://schemas.openxmlformats.org/presentationml/2006/main">
  <p:tag name="AS_UNIQUEID" val="237"/>
  <p:tag name="KSO_WM_BEAUTIFY_FLAG" val=""/>
</p:tagLst>
</file>

<file path=ppt/tags/tag168.xml><?xml version="1.0" encoding="utf-8"?>
<p:tagLst xmlns:p="http://schemas.openxmlformats.org/presentationml/2006/main">
  <p:tag name="AS_UNIQUEID" val="238"/>
  <p:tag name="KSO_WM_BEAUTIFY_FLAG" val=""/>
</p:tagLst>
</file>

<file path=ppt/tags/tag169.xml><?xml version="1.0" encoding="utf-8"?>
<p:tagLst xmlns:p="http://schemas.openxmlformats.org/presentationml/2006/main">
  <p:tag name="AS_UNIQUEID" val="239"/>
  <p:tag name="KSO_WM_BEAUTIFY_FLAG" val=""/>
</p:tagLst>
</file>

<file path=ppt/tags/tag17.xml><?xml version="1.0" encoding="utf-8"?>
<p:tagLst xmlns:p="http://schemas.openxmlformats.org/presentationml/2006/main">
  <p:tag name="AS_UNIQUEID" val="5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AS_UNIQUEID" val="240"/>
  <p:tag name="KSO_WM_BEAUTIFY_FLAG" val=""/>
</p:tagLst>
</file>

<file path=ppt/tags/tag171.xml><?xml version="1.0" encoding="utf-8"?>
<p:tagLst xmlns:p="http://schemas.openxmlformats.org/presentationml/2006/main">
  <p:tag name="AS_UNIQUEID" val="241"/>
  <p:tag name="KSO_WM_BEAUTIFY_FLAG" val=""/>
</p:tagLst>
</file>

<file path=ppt/tags/tag172.xml><?xml version="1.0" encoding="utf-8"?>
<p:tagLst xmlns:p="http://schemas.openxmlformats.org/presentationml/2006/main">
  <p:tag name="AS_UNIQUEID" val="242"/>
  <p:tag name="KSO_WM_BEAUTIFY_FLAG" val=""/>
</p:tagLst>
</file>

<file path=ppt/tags/tag173.xml><?xml version="1.0" encoding="utf-8"?>
<p:tagLst xmlns:p="http://schemas.openxmlformats.org/presentationml/2006/main">
  <p:tag name="AS_UNIQUEID" val="243"/>
  <p:tag name="KSO_WM_BEAUTIFY_FLAG" val=""/>
</p:tagLst>
</file>

<file path=ppt/tags/tag174.xml><?xml version="1.0" encoding="utf-8"?>
<p:tagLst xmlns:p="http://schemas.openxmlformats.org/presentationml/2006/main">
  <p:tag name="AS_UNIQUEID" val="244"/>
  <p:tag name="KSO_WM_BEAUTIFY_FLAG" val=""/>
</p:tagLst>
</file>

<file path=ppt/tags/tag175.xml><?xml version="1.0" encoding="utf-8"?>
<p:tagLst xmlns:p="http://schemas.openxmlformats.org/presentationml/2006/main">
  <p:tag name="AS_UNIQUEID" val="246"/>
  <p:tag name="KSO_WM_BEAUTIFY_FLAG" val=""/>
</p:tagLst>
</file>

<file path=ppt/tags/tag176.xml><?xml version="1.0" encoding="utf-8"?>
<p:tagLst xmlns:p="http://schemas.openxmlformats.org/presentationml/2006/main">
  <p:tag name="AS_UNIQUEID" val="247"/>
  <p:tag name="KSO_WM_BEAUTIFY_FLAG" val=""/>
</p:tagLst>
</file>

<file path=ppt/tags/tag177.xml><?xml version="1.0" encoding="utf-8"?>
<p:tagLst xmlns:p="http://schemas.openxmlformats.org/presentationml/2006/main">
  <p:tag name="AS_UNIQUEID" val="248"/>
  <p:tag name="KSO_WM_BEAUTIFY_FLAG" val=""/>
</p:tagLst>
</file>

<file path=ppt/tags/tag178.xml><?xml version="1.0" encoding="utf-8"?>
<p:tagLst xmlns:p="http://schemas.openxmlformats.org/presentationml/2006/main">
  <p:tag name="AS_UNIQUEID" val="249"/>
  <p:tag name="KSO_WM_BEAUTIFY_FLAG" val=""/>
</p:tagLst>
</file>

<file path=ppt/tags/tag179.xml><?xml version="1.0" encoding="utf-8"?>
<p:tagLst xmlns:p="http://schemas.openxmlformats.org/presentationml/2006/main">
  <p:tag name="AS_UNIQUEID" val="250"/>
  <p:tag name="KSO_WM_BEAUTIFY_FLAG" val=""/>
</p:tagLst>
</file>

<file path=ppt/tags/tag18.xml><?xml version="1.0" encoding="utf-8"?>
<p:tagLst xmlns:p="http://schemas.openxmlformats.org/presentationml/2006/main">
  <p:tag name="AS_UNIQUEID" val="5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AS_UNIQUEID" val="251"/>
  <p:tag name="KSO_WM_BEAUTIFY_FLAG" val=""/>
</p:tagLst>
</file>

<file path=ppt/tags/tag181.xml><?xml version="1.0" encoding="utf-8"?>
<p:tagLst xmlns:p="http://schemas.openxmlformats.org/presentationml/2006/main">
  <p:tag name="AS_UNIQUEID" val="252"/>
  <p:tag name="KSO_WM_BEAUTIFY_FLAG" val=""/>
</p:tagLst>
</file>

<file path=ppt/tags/tag182.xml><?xml version="1.0" encoding="utf-8"?>
<p:tagLst xmlns:p="http://schemas.openxmlformats.org/presentationml/2006/main">
  <p:tag name="AS_UNIQUEID" val="253"/>
  <p:tag name="KSO_WM_BEAUTIFY_FLAG" val=""/>
</p:tagLst>
</file>

<file path=ppt/tags/tag183.xml><?xml version="1.0" encoding="utf-8"?>
<p:tagLst xmlns:p="http://schemas.openxmlformats.org/presentationml/2006/main">
  <p:tag name="AS_UNIQUEID" val="254"/>
  <p:tag name="KSO_WM_BEAUTIFY_FLAG" val=""/>
</p:tagLst>
</file>

<file path=ppt/tags/tag184.xml><?xml version="1.0" encoding="utf-8"?>
<p:tagLst xmlns:p="http://schemas.openxmlformats.org/presentationml/2006/main">
  <p:tag name="AS_UNIQUEID" val="255"/>
  <p:tag name="KSO_WM_BEAUTIFY_FLAG" val=""/>
</p:tagLst>
</file>

<file path=ppt/tags/tag185.xml><?xml version="1.0" encoding="utf-8"?>
<p:tagLst xmlns:p="http://schemas.openxmlformats.org/presentationml/2006/main">
  <p:tag name="AS_UNIQUEID" val="256"/>
  <p:tag name="KSO_WM_BEAUTIFY_FLAG" val=""/>
</p:tagLst>
</file>

<file path=ppt/tags/tag186.xml><?xml version="1.0" encoding="utf-8"?>
<p:tagLst xmlns:p="http://schemas.openxmlformats.org/presentationml/2006/main">
  <p:tag name="AS_UNIQUEID" val="314"/>
  <p:tag name="KSO_WM_BEAUTIFY_FLAG" val=""/>
</p:tagLst>
</file>

<file path=ppt/tags/tag187.xml><?xml version="1.0" encoding="utf-8"?>
<p:tagLst xmlns:p="http://schemas.openxmlformats.org/presentationml/2006/main">
  <p:tag name="AS_UNIQUEID" val="315"/>
  <p:tag name="KSO_WM_BEAUTIFY_FLAG" val=""/>
</p:tagLst>
</file>

<file path=ppt/tags/tag188.xml><?xml version="1.0" encoding="utf-8"?>
<p:tagLst xmlns:p="http://schemas.openxmlformats.org/presentationml/2006/main">
  <p:tag name="AS_UNIQUEID" val="316"/>
  <p:tag name="KSO_WM_BEAUTIFY_FLAG" val=""/>
</p:tagLst>
</file>

<file path=ppt/tags/tag189.xml><?xml version="1.0" encoding="utf-8"?>
<p:tagLst xmlns:p="http://schemas.openxmlformats.org/presentationml/2006/main">
  <p:tag name="AS_UNIQUEID" val="317"/>
  <p:tag name="KSO_WM_BEAUTIFY_FLAG" val=""/>
</p:tagLst>
</file>

<file path=ppt/tags/tag19.xml><?xml version="1.0" encoding="utf-8"?>
<p:tagLst xmlns:p="http://schemas.openxmlformats.org/presentationml/2006/main">
  <p:tag name="AS_UNIQUEID" val="5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AS_UNIQUEID" val="318"/>
  <p:tag name="KSO_WM_BEAUTIFY_FLAG" val=""/>
</p:tagLst>
</file>

<file path=ppt/tags/tag191.xml><?xml version="1.0" encoding="utf-8"?>
<p:tagLst xmlns:p="http://schemas.openxmlformats.org/presentationml/2006/main">
  <p:tag name="AS_UNIQUEID" val="319"/>
  <p:tag name="KSO_WM_BEAUTIFY_FLAG" val=""/>
</p:tagLst>
</file>

<file path=ppt/tags/tag192.xml><?xml version="1.0" encoding="utf-8"?>
<p:tagLst xmlns:p="http://schemas.openxmlformats.org/presentationml/2006/main">
  <p:tag name="AS_UNIQUEID" val="320"/>
  <p:tag name="KSO_WM_BEAUTIFY_FLAG" val=""/>
</p:tagLst>
</file>

<file path=ppt/tags/tag193.xml><?xml version="1.0" encoding="utf-8"?>
<p:tagLst xmlns:p="http://schemas.openxmlformats.org/presentationml/2006/main">
  <p:tag name="AS_UNIQUEID" val="321"/>
  <p:tag name="KSO_WM_BEAUTIFY_FLAG" val=""/>
</p:tagLst>
</file>

<file path=ppt/tags/tag194.xml><?xml version="1.0" encoding="utf-8"?>
<p:tagLst xmlns:p="http://schemas.openxmlformats.org/presentationml/2006/main">
  <p:tag name="AS_UNIQUEID" val="322"/>
  <p:tag name="KSO_WM_BEAUTIFY_FLAG" val=""/>
</p:tagLst>
</file>

<file path=ppt/tags/tag195.xml><?xml version="1.0" encoding="utf-8"?>
<p:tagLst xmlns:p="http://schemas.openxmlformats.org/presentationml/2006/main">
  <p:tag name="AS_UNIQUEID" val="323"/>
  <p:tag name="KSO_WM_BEAUTIFY_FLAG" val=""/>
</p:tagLst>
</file>

<file path=ppt/tags/tag196.xml><?xml version="1.0" encoding="utf-8"?>
<p:tagLst xmlns:p="http://schemas.openxmlformats.org/presentationml/2006/main">
  <p:tag name="AS_UNIQUEID" val="325"/>
  <p:tag name="KSO_WM_BEAUTIFY_FLAG" val=""/>
</p:tagLst>
</file>

<file path=ppt/tags/tag197.xml><?xml version="1.0" encoding="utf-8"?>
<p:tagLst xmlns:p="http://schemas.openxmlformats.org/presentationml/2006/main">
  <p:tag name="AS_UNIQUEID" val="326"/>
  <p:tag name="KSO_WM_BEAUTIFY_FLAG" val=""/>
</p:tagLst>
</file>

<file path=ppt/tags/tag198.xml><?xml version="1.0" encoding="utf-8"?>
<p:tagLst xmlns:p="http://schemas.openxmlformats.org/presentationml/2006/main">
  <p:tag name="AS_UNIQUEID" val="327"/>
  <p:tag name="KSO_WM_BEAUTIFY_FLAG" val=""/>
</p:tagLst>
</file>

<file path=ppt/tags/tag199.xml><?xml version="1.0" encoding="utf-8"?>
<p:tagLst xmlns:p="http://schemas.openxmlformats.org/presentationml/2006/main">
  <p:tag name="AS_UNIQUEID" val="328"/>
  <p:tag name="KSO_WM_BEAUTIFY_FLAG" val=""/>
</p:tagLst>
</file>

<file path=ppt/tags/tag2.xml><?xml version="1.0" encoding="utf-8"?>
<p:tagLst xmlns:p="http://schemas.openxmlformats.org/presentationml/2006/main">
  <p:tag name="AS_UNIQUEID" val="5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5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329"/>
  <p:tag name="KSO_WM_BEAUTIFY_FLAG" val=""/>
</p:tagLst>
</file>

<file path=ppt/tags/tag201.xml><?xml version="1.0" encoding="utf-8"?>
<p:tagLst xmlns:p="http://schemas.openxmlformats.org/presentationml/2006/main">
  <p:tag name="AS_UNIQUEID" val="330"/>
  <p:tag name="KSO_WM_BEAUTIFY_FLAG" val=""/>
</p:tagLst>
</file>

<file path=ppt/tags/tag202.xml><?xml version="1.0" encoding="utf-8"?>
<p:tagLst xmlns:p="http://schemas.openxmlformats.org/presentationml/2006/main">
  <p:tag name="AS_UNIQUEID" val="331"/>
  <p:tag name="KSO_WM_BEAUTIFY_FLAG" val=""/>
</p:tagLst>
</file>

<file path=ppt/tags/tag203.xml><?xml version="1.0" encoding="utf-8"?>
<p:tagLst xmlns:p="http://schemas.openxmlformats.org/presentationml/2006/main">
  <p:tag name="AS_UNIQUEID" val="332"/>
  <p:tag name="KSO_WM_BEAUTIFY_FLAG" val=""/>
</p:tagLst>
</file>

<file path=ppt/tags/tag204.xml><?xml version="1.0" encoding="utf-8"?>
<p:tagLst xmlns:p="http://schemas.openxmlformats.org/presentationml/2006/main">
  <p:tag name="AS_UNIQUEID" val="333"/>
  <p:tag name="KSO_WM_BEAUTIFY_FLAG" val=""/>
</p:tagLst>
</file>

<file path=ppt/tags/tag205.xml><?xml version="1.0" encoding="utf-8"?>
<p:tagLst xmlns:p="http://schemas.openxmlformats.org/presentationml/2006/main">
  <p:tag name="AS_UNIQUEID" val="334"/>
  <p:tag name="KSO_WM_BEAUTIFY_FLAG" val=""/>
</p:tagLst>
</file>

<file path=ppt/tags/tag206.xml><?xml version="1.0" encoding="utf-8"?>
<p:tagLst xmlns:p="http://schemas.openxmlformats.org/presentationml/2006/main">
  <p:tag name="AS_UNIQUEID" val="335"/>
  <p:tag name="KSO_WM_BEAUTIFY_FLAG" val=""/>
</p:tagLst>
</file>

<file path=ppt/tags/tag207.xml><?xml version="1.0" encoding="utf-8"?>
<p:tagLst xmlns:p="http://schemas.openxmlformats.org/presentationml/2006/main">
  <p:tag name="AS_UNIQUEID" val="259"/>
  <p:tag name="KSO_WM_BEAUTIFY_FLAG" val=""/>
</p:tagLst>
</file>

<file path=ppt/tags/tag208.xml><?xml version="1.0" encoding="utf-8"?>
<p:tagLst xmlns:p="http://schemas.openxmlformats.org/presentationml/2006/main">
  <p:tag name="AS_UNIQUEID" val="260"/>
  <p:tag name="KSO_WM_BEAUTIFY_FLAG" val=""/>
</p:tagLst>
</file>

<file path=ppt/tags/tag209.xml><?xml version="1.0" encoding="utf-8"?>
<p:tagLst xmlns:p="http://schemas.openxmlformats.org/presentationml/2006/main">
  <p:tag name="AS_UNIQUEID" val="261"/>
  <p:tag name="KSO_WM_BEAUTIFY_FLAG" val=""/>
</p:tagLst>
</file>

<file path=ppt/tags/tag21.xml><?xml version="1.0" encoding="utf-8"?>
<p:tagLst xmlns:p="http://schemas.openxmlformats.org/presentationml/2006/main">
  <p:tag name="AS_UNIQUEID" val="5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262"/>
  <p:tag name="KSO_WM_BEAUTIFY_FLAG" val=""/>
</p:tagLst>
</file>

<file path=ppt/tags/tag211.xml><?xml version="1.0" encoding="utf-8"?>
<p:tagLst xmlns:p="http://schemas.openxmlformats.org/presentationml/2006/main">
  <p:tag name="AS_UNIQUEID" val="263"/>
  <p:tag name="KSO_WM_BEAUTIFY_FLAG" val=""/>
</p:tagLst>
</file>

<file path=ppt/tags/tag212.xml><?xml version="1.0" encoding="utf-8"?>
<p:tagLst xmlns:p="http://schemas.openxmlformats.org/presentationml/2006/main">
  <p:tag name="AS_UNIQUEID" val="264"/>
  <p:tag name="KSO_WM_BEAUTIFY_FLAG" val=""/>
</p:tagLst>
</file>

<file path=ppt/tags/tag213.xml><?xml version="1.0" encoding="utf-8"?>
<p:tagLst xmlns:p="http://schemas.openxmlformats.org/presentationml/2006/main">
  <p:tag name="AS_UNIQUEID" val="265"/>
  <p:tag name="KSO_WM_BEAUTIFY_FLAG" val=""/>
</p:tagLst>
</file>

<file path=ppt/tags/tag214.xml><?xml version="1.0" encoding="utf-8"?>
<p:tagLst xmlns:p="http://schemas.openxmlformats.org/presentationml/2006/main">
  <p:tag name="AS_UNIQUEID" val="266"/>
  <p:tag name="KSO_WM_BEAUTIFY_FLAG" val=""/>
</p:tagLst>
</file>

<file path=ppt/tags/tag215.xml><?xml version="1.0" encoding="utf-8"?>
<p:tagLst xmlns:p="http://schemas.openxmlformats.org/presentationml/2006/main">
  <p:tag name="AS_UNIQUEID" val="267"/>
  <p:tag name="KSO_WM_BEAUTIFY_FLAG" val=""/>
</p:tagLst>
</file>

<file path=ppt/tags/tag216.xml><?xml version="1.0" encoding="utf-8"?>
<p:tagLst xmlns:p="http://schemas.openxmlformats.org/presentationml/2006/main">
  <p:tag name="AS_UNIQUEID" val="268"/>
  <p:tag name="KSO_WM_BEAUTIFY_FLAG" val=""/>
</p:tagLst>
</file>

<file path=ppt/tags/tag217.xml><?xml version="1.0" encoding="utf-8"?>
<p:tagLst xmlns:p="http://schemas.openxmlformats.org/presentationml/2006/main">
  <p:tag name="AS_UNIQUEID" val="270"/>
  <p:tag name="KSO_WM_BEAUTIFY_FLAG" val=""/>
</p:tagLst>
</file>

<file path=ppt/tags/tag218.xml><?xml version="1.0" encoding="utf-8"?>
<p:tagLst xmlns:p="http://schemas.openxmlformats.org/presentationml/2006/main">
  <p:tag name="AS_UNIQUEID" val="271"/>
  <p:tag name="KSO_WM_BEAUTIFY_FLAG" val=""/>
</p:tagLst>
</file>

<file path=ppt/tags/tag219.xml><?xml version="1.0" encoding="utf-8"?>
<p:tagLst xmlns:p="http://schemas.openxmlformats.org/presentationml/2006/main">
  <p:tag name="AS_UNIQUEID" val="272"/>
  <p:tag name="KSO_WM_BEAUTIFY_FLAG" val=""/>
</p:tagLst>
</file>

<file path=ppt/tags/tag22.xml><?xml version="1.0" encoding="utf-8"?>
<p:tagLst xmlns:p="http://schemas.openxmlformats.org/presentationml/2006/main">
  <p:tag name="AS_UNIQUEID" val="5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AS_UNIQUEID" val="273"/>
  <p:tag name="KSO_WM_BEAUTIFY_FLAG" val=""/>
</p:tagLst>
</file>

<file path=ppt/tags/tag221.xml><?xml version="1.0" encoding="utf-8"?>
<p:tagLst xmlns:p="http://schemas.openxmlformats.org/presentationml/2006/main">
  <p:tag name="AS_UNIQUEID" val="274"/>
  <p:tag name="KSO_WM_BEAUTIFY_FLAG" val=""/>
</p:tagLst>
</file>

<file path=ppt/tags/tag222.xml><?xml version="1.0" encoding="utf-8"?>
<p:tagLst xmlns:p="http://schemas.openxmlformats.org/presentationml/2006/main">
  <p:tag name="AS_UNIQUEID" val="275"/>
  <p:tag name="KSO_WM_BEAUTIFY_FLAG" val=""/>
</p:tagLst>
</file>

<file path=ppt/tags/tag223.xml><?xml version="1.0" encoding="utf-8"?>
<p:tagLst xmlns:p="http://schemas.openxmlformats.org/presentationml/2006/main">
  <p:tag name="AS_UNIQUEID" val="276"/>
  <p:tag name="KSO_WM_BEAUTIFY_FLAG" val=""/>
</p:tagLst>
</file>

<file path=ppt/tags/tag224.xml><?xml version="1.0" encoding="utf-8"?>
<p:tagLst xmlns:p="http://schemas.openxmlformats.org/presentationml/2006/main">
  <p:tag name="AS_UNIQUEID" val="277"/>
  <p:tag name="KSO_WM_BEAUTIFY_FLAG" val=""/>
</p:tagLst>
</file>

<file path=ppt/tags/tag225.xml><?xml version="1.0" encoding="utf-8"?>
<p:tagLst xmlns:p="http://schemas.openxmlformats.org/presentationml/2006/main">
  <p:tag name="AS_UNIQUEID" val="278"/>
  <p:tag name="KSO_WM_BEAUTIFY_FLAG" val=""/>
</p:tagLst>
</file>

<file path=ppt/tags/tag226.xml><?xml version="1.0" encoding="utf-8"?>
<p:tagLst xmlns:p="http://schemas.openxmlformats.org/presentationml/2006/main">
  <p:tag name="AS_UNIQUEID" val="279"/>
  <p:tag name="KSO_WM_BEAUTIFY_FLAG" val=""/>
</p:tagLst>
</file>

<file path=ppt/tags/tag227.xml><?xml version="1.0" encoding="utf-8"?>
<p:tagLst xmlns:p="http://schemas.openxmlformats.org/presentationml/2006/main">
  <p:tag name="AS_UNIQUEID" val="280"/>
  <p:tag name="KSO_WM_BEAUTIFY_FLAG" val=""/>
</p:tagLst>
</file>

<file path=ppt/tags/tag228.xml><?xml version="1.0" encoding="utf-8"?>
<p:tagLst xmlns:p="http://schemas.openxmlformats.org/presentationml/2006/main">
  <p:tag name="AS_UNIQUEID" val="281"/>
  <p:tag name="KSO_WM_BEAUTIFY_FLAG" val=""/>
</p:tagLst>
</file>

<file path=ppt/tags/tag229.xml><?xml version="1.0" encoding="utf-8"?>
<p:tagLst xmlns:p="http://schemas.openxmlformats.org/presentationml/2006/main">
  <p:tag name="AS_UNIQUEID" val="282"/>
  <p:tag name="KSO_WM_BEAUTIFY_FLAG" val=""/>
</p:tagLst>
</file>

<file path=ppt/tags/tag23.xml><?xml version="1.0" encoding="utf-8"?>
<p:tagLst xmlns:p="http://schemas.openxmlformats.org/presentationml/2006/main">
  <p:tag name="AS_UNIQUEID" val="5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AS_UNIQUEID" val="283"/>
  <p:tag name="KSO_WM_BEAUTIFY_FLAG" val=""/>
</p:tagLst>
</file>

<file path=ppt/tags/tag231.xml><?xml version="1.0" encoding="utf-8"?>
<p:tagLst xmlns:p="http://schemas.openxmlformats.org/presentationml/2006/main">
  <p:tag name="AS_UNIQUEID" val="363"/>
  <p:tag name="KSO_WM_BEAUTIFY_FLAG" val=""/>
</p:tagLst>
</file>

<file path=ppt/tags/tag232.xml><?xml version="1.0" encoding="utf-8"?>
<p:tagLst xmlns:p="http://schemas.openxmlformats.org/presentationml/2006/main">
  <p:tag name="AS_UNIQUEID" val="364"/>
  <p:tag name="KSO_WM_BEAUTIFY_FLAG" val=""/>
</p:tagLst>
</file>

<file path=ppt/tags/tag233.xml><?xml version="1.0" encoding="utf-8"?>
<p:tagLst xmlns:p="http://schemas.openxmlformats.org/presentationml/2006/main">
  <p:tag name="AS_UNIQUEID" val="365"/>
  <p:tag name="KSO_WM_BEAUTIFY_FLAG" val=""/>
</p:tagLst>
</file>

<file path=ppt/tags/tag234.xml><?xml version="1.0" encoding="utf-8"?>
<p:tagLst xmlns:p="http://schemas.openxmlformats.org/presentationml/2006/main">
  <p:tag name="AS_UNIQUEID" val="366"/>
  <p:tag name="KSO_WM_BEAUTIFY_FLAG" val=""/>
</p:tagLst>
</file>

<file path=ppt/tags/tag235.xml><?xml version="1.0" encoding="utf-8"?>
<p:tagLst xmlns:p="http://schemas.openxmlformats.org/presentationml/2006/main">
  <p:tag name="AS_UNIQUEID" val="367"/>
  <p:tag name="KSO_WM_BEAUTIFY_FLAG" val=""/>
</p:tagLst>
</file>

<file path=ppt/tags/tag236.xml><?xml version="1.0" encoding="utf-8"?>
<p:tagLst xmlns:p="http://schemas.openxmlformats.org/presentationml/2006/main">
  <p:tag name="AS_UNIQUEID" val="368"/>
  <p:tag name="KSO_WM_BEAUTIFY_FLAG" val=""/>
</p:tagLst>
</file>

<file path=ppt/tags/tag237.xml><?xml version="1.0" encoding="utf-8"?>
<p:tagLst xmlns:p="http://schemas.openxmlformats.org/presentationml/2006/main">
  <p:tag name="AS_UNIQUEID" val="369"/>
  <p:tag name="KSO_WM_BEAUTIFY_FLAG" val=""/>
</p:tagLst>
</file>

<file path=ppt/tags/tag238.xml><?xml version="1.0" encoding="utf-8"?>
<p:tagLst xmlns:p="http://schemas.openxmlformats.org/presentationml/2006/main">
  <p:tag name="AS_UNIQUEID" val="370"/>
  <p:tag name="KSO_WM_BEAUTIFY_FLAG" val=""/>
</p:tagLst>
</file>

<file path=ppt/tags/tag239.xml><?xml version="1.0" encoding="utf-8"?>
<p:tagLst xmlns:p="http://schemas.openxmlformats.org/presentationml/2006/main">
  <p:tag name="AS_UNIQUEID" val="371"/>
  <p:tag name="KSO_WM_BEAUTIFY_FLAG" val=""/>
</p:tagLst>
</file>

<file path=ppt/tags/tag24.xml><?xml version="1.0" encoding="utf-8"?>
<p:tagLst xmlns:p="http://schemas.openxmlformats.org/presentationml/2006/main">
  <p:tag name="AS_UNIQUEID" val="5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AS_UNIQUEID" val="372"/>
  <p:tag name="KSO_WM_BEAUTIFY_FLAG" val=""/>
</p:tagLst>
</file>

<file path=ppt/tags/tag241.xml><?xml version="1.0" encoding="utf-8"?>
<p:tagLst xmlns:p="http://schemas.openxmlformats.org/presentationml/2006/main">
  <p:tag name="AS_UNIQUEID" val="374"/>
  <p:tag name="KSO_WM_BEAUTIFY_FLAG" val=""/>
</p:tagLst>
</file>

<file path=ppt/tags/tag242.xml><?xml version="1.0" encoding="utf-8"?>
<p:tagLst xmlns:p="http://schemas.openxmlformats.org/presentationml/2006/main">
  <p:tag name="AS_UNIQUEID" val="375"/>
  <p:tag name="KSO_WM_BEAUTIFY_FLAG" val=""/>
</p:tagLst>
</file>

<file path=ppt/tags/tag243.xml><?xml version="1.0" encoding="utf-8"?>
<p:tagLst xmlns:p="http://schemas.openxmlformats.org/presentationml/2006/main">
  <p:tag name="AS_UNIQUEID" val="376"/>
  <p:tag name="KSO_WM_BEAUTIFY_FLAG" val=""/>
</p:tagLst>
</file>

<file path=ppt/tags/tag244.xml><?xml version="1.0" encoding="utf-8"?>
<p:tagLst xmlns:p="http://schemas.openxmlformats.org/presentationml/2006/main">
  <p:tag name="AS_UNIQUEID" val="377"/>
  <p:tag name="KSO_WM_BEAUTIFY_FLAG" val=""/>
</p:tagLst>
</file>

<file path=ppt/tags/tag245.xml><?xml version="1.0" encoding="utf-8"?>
<p:tagLst xmlns:p="http://schemas.openxmlformats.org/presentationml/2006/main">
  <p:tag name="AS_UNIQUEID" val="378"/>
  <p:tag name="KSO_WM_BEAUTIFY_FLAG" val=""/>
</p:tagLst>
</file>

<file path=ppt/tags/tag246.xml><?xml version="1.0" encoding="utf-8"?>
<p:tagLst xmlns:p="http://schemas.openxmlformats.org/presentationml/2006/main">
  <p:tag name="AS_UNIQUEID" val="379"/>
  <p:tag name="KSO_WM_BEAUTIFY_FLAG" val=""/>
</p:tagLst>
</file>

<file path=ppt/tags/tag247.xml><?xml version="1.0" encoding="utf-8"?>
<p:tagLst xmlns:p="http://schemas.openxmlformats.org/presentationml/2006/main">
  <p:tag name="AS_UNIQUEID" val="380"/>
  <p:tag name="KSO_WM_BEAUTIFY_FLAG" val=""/>
</p:tagLst>
</file>

<file path=ppt/tags/tag248.xml><?xml version="1.0" encoding="utf-8"?>
<p:tagLst xmlns:p="http://schemas.openxmlformats.org/presentationml/2006/main">
  <p:tag name="AS_UNIQUEID" val="381"/>
  <p:tag name="KSO_WM_BEAUTIFY_FLAG" val=""/>
</p:tagLst>
</file>

<file path=ppt/tags/tag249.xml><?xml version="1.0" encoding="utf-8"?>
<p:tagLst xmlns:p="http://schemas.openxmlformats.org/presentationml/2006/main">
  <p:tag name="AS_UNIQUEID" val="382"/>
  <p:tag name="KSO_WM_BEAUTIFY_FLAG" val=""/>
</p:tagLst>
</file>

<file path=ppt/tags/tag25.xml><?xml version="1.0" encoding="utf-8"?>
<p:tagLst xmlns:p="http://schemas.openxmlformats.org/presentationml/2006/main">
  <p:tag name="AS_UNIQUEID" val="5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AS_UNIQUEID" val="383"/>
  <p:tag name="KSO_WM_BEAUTIFY_FLAG" val=""/>
</p:tagLst>
</file>

<file path=ppt/tags/tag251.xml><?xml version="1.0" encoding="utf-8"?>
<p:tagLst xmlns:p="http://schemas.openxmlformats.org/presentationml/2006/main">
  <p:tag name="AS_UNIQUEID" val="384"/>
  <p:tag name="KSO_WM_BEAUTIFY_FLAG" val=""/>
</p:tagLst>
</file>

<file path=ppt/tags/tag252.xml><?xml version="1.0" encoding="utf-8"?>
<p:tagLst xmlns:p="http://schemas.openxmlformats.org/presentationml/2006/main">
  <p:tag name="AS_UNIQUEID" val="387"/>
  <p:tag name="KSO_WM_BEAUTIFY_FLAG" val=""/>
</p:tagLst>
</file>

<file path=ppt/tags/tag253.xml><?xml version="1.0" encoding="utf-8"?>
<p:tagLst xmlns:p="http://schemas.openxmlformats.org/presentationml/2006/main">
  <p:tag name="AS_UNIQUEID" val="388"/>
  <p:tag name="KSO_WM_BEAUTIFY_FLAG" val=""/>
</p:tagLst>
</file>

<file path=ppt/tags/tag254.xml><?xml version="1.0" encoding="utf-8"?>
<p:tagLst xmlns:p="http://schemas.openxmlformats.org/presentationml/2006/main">
  <p:tag name="AS_UNIQUEID" val="389"/>
  <p:tag name="KSO_WM_BEAUTIFY_FLAG" val=""/>
</p:tagLst>
</file>

<file path=ppt/tags/tag255.xml><?xml version="1.0" encoding="utf-8"?>
<p:tagLst xmlns:p="http://schemas.openxmlformats.org/presentationml/2006/main">
  <p:tag name="AS_UNIQUEID" val="390"/>
  <p:tag name="KSO_WM_BEAUTIFY_FLAG" val=""/>
</p:tagLst>
</file>

<file path=ppt/tags/tag256.xml><?xml version="1.0" encoding="utf-8"?>
<p:tagLst xmlns:p="http://schemas.openxmlformats.org/presentationml/2006/main">
  <p:tag name="AS_UNIQUEID" val="391"/>
  <p:tag name="KSO_WM_BEAUTIFY_FLAG" val=""/>
</p:tagLst>
</file>

<file path=ppt/tags/tag257.xml><?xml version="1.0" encoding="utf-8"?>
<p:tagLst xmlns:p="http://schemas.openxmlformats.org/presentationml/2006/main">
  <p:tag name="AS_UNIQUEID" val="392"/>
  <p:tag name="KSO_WM_BEAUTIFY_FLAG" val=""/>
</p:tagLst>
</file>

<file path=ppt/tags/tag258.xml><?xml version="1.0" encoding="utf-8"?>
<p:tagLst xmlns:p="http://schemas.openxmlformats.org/presentationml/2006/main">
  <p:tag name="AS_UNIQUEID" val="393"/>
  <p:tag name="KSO_WM_BEAUTIFY_FLAG" val=""/>
</p:tagLst>
</file>

<file path=ppt/tags/tag259.xml><?xml version="1.0" encoding="utf-8"?>
<p:tagLst xmlns:p="http://schemas.openxmlformats.org/presentationml/2006/main">
  <p:tag name="AS_UNIQUEID" val="394"/>
  <p:tag name="KSO_WM_BEAUTIFY_FLAG" val=""/>
</p:tagLst>
</file>

<file path=ppt/tags/tag26.xml><?xml version="1.0" encoding="utf-8"?>
<p:tagLst xmlns:p="http://schemas.openxmlformats.org/presentationml/2006/main">
  <p:tag name="AS_UNIQUEID" val="5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AS_UNIQUEID" val="395"/>
  <p:tag name="KSO_WM_BEAUTIFY_FLAG" val=""/>
</p:tagLst>
</file>

<file path=ppt/tags/tag261.xml><?xml version="1.0" encoding="utf-8"?>
<p:tagLst xmlns:p="http://schemas.openxmlformats.org/presentationml/2006/main">
  <p:tag name="AS_UNIQUEID" val="396"/>
  <p:tag name="KSO_WM_BEAUTIFY_FLAG" val=""/>
</p:tagLst>
</file>

<file path=ppt/tags/tag262.xml><?xml version="1.0" encoding="utf-8"?>
<p:tagLst xmlns:p="http://schemas.openxmlformats.org/presentationml/2006/main">
  <p:tag name="AS_UNIQUEID" val="399"/>
  <p:tag name="KSO_WM_BEAUTIFY_FLAG" val=""/>
  <p:tag name="KSO_WM_UNIT_TABLE_BEAUTIFY" val="smartTable{eca7abc7-8131-4d26-97ab-e0891b17daef}"/>
</p:tagLst>
</file>

<file path=ppt/tags/tag263.xml><?xml version="1.0" encoding="utf-8"?>
<p:tagLst xmlns:p="http://schemas.openxmlformats.org/presentationml/2006/main">
  <p:tag name="AS_UNIQUEID" val="400"/>
  <p:tag name="KSO_WM_BEAUTIFY_FLAG" val=""/>
</p:tagLst>
</file>

<file path=ppt/tags/tag264.xml><?xml version="1.0" encoding="utf-8"?>
<p:tagLst xmlns:p="http://schemas.openxmlformats.org/presentationml/2006/main">
  <p:tag name="AS_UNIQUEID" val="401"/>
  <p:tag name="KSO_WM_BEAUTIFY_FLAG" val=""/>
</p:tagLst>
</file>

<file path=ppt/tags/tag265.xml><?xml version="1.0" encoding="utf-8"?>
<p:tagLst xmlns:p="http://schemas.openxmlformats.org/presentationml/2006/main">
  <p:tag name="AS_UNIQUEID" val="402"/>
  <p:tag name="KSO_WM_BEAUTIFY_FLAG" val=""/>
</p:tagLst>
</file>

<file path=ppt/tags/tag266.xml><?xml version="1.0" encoding="utf-8"?>
<p:tagLst xmlns:p="http://schemas.openxmlformats.org/presentationml/2006/main">
  <p:tag name="AS_UNIQUEID" val="403"/>
  <p:tag name="KSO_WM_BEAUTIFY_FLAG" val=""/>
</p:tagLst>
</file>

<file path=ppt/tags/tag267.xml><?xml version="1.0" encoding="utf-8"?>
<p:tagLst xmlns:p="http://schemas.openxmlformats.org/presentationml/2006/main">
  <p:tag name="AS_UNIQUEID" val="404"/>
  <p:tag name="KSO_WM_BEAUTIFY_FLAG" val=""/>
</p:tagLst>
</file>

<file path=ppt/tags/tag268.xml><?xml version="1.0" encoding="utf-8"?>
<p:tagLst xmlns:p="http://schemas.openxmlformats.org/presentationml/2006/main">
  <p:tag name="AS_UNIQUEID" val="405"/>
  <p:tag name="KSO_WM_BEAUTIFY_FLAG" val=""/>
</p:tagLst>
</file>

<file path=ppt/tags/tag269.xml><?xml version="1.0" encoding="utf-8"?>
<p:tagLst xmlns:p="http://schemas.openxmlformats.org/presentationml/2006/main">
  <p:tag name="AS_UNIQUEID" val="406"/>
  <p:tag name="KSO_WM_BEAUTIFY_FLAG" val=""/>
</p:tagLst>
</file>

<file path=ppt/tags/tag27.xml><?xml version="1.0" encoding="utf-8"?>
<p:tagLst xmlns:p="http://schemas.openxmlformats.org/presentationml/2006/main">
  <p:tag name="AS_UNIQUEID" val="5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407"/>
  <p:tag name="KSO_WM_BEAUTIFY_FLAG" val=""/>
</p:tagLst>
</file>

<file path=ppt/tags/tag271.xml><?xml version="1.0" encoding="utf-8"?>
<p:tagLst xmlns:p="http://schemas.openxmlformats.org/presentationml/2006/main">
  <p:tag name="AS_UNIQUEID" val="408"/>
  <p:tag name="KSO_WM_BEAUTIFY_FLAG" val=""/>
</p:tagLst>
</file>

<file path=ppt/tags/tag272.xml><?xml version="1.0" encoding="utf-8"?>
<p:tagLst xmlns:p="http://schemas.openxmlformats.org/presentationml/2006/main">
  <p:tag name="AS_UNIQUEID" val="338"/>
  <p:tag name="KSO_WM_BEAUTIFY_FLAG" val=""/>
</p:tagLst>
</file>

<file path=ppt/tags/tag273.xml><?xml version="1.0" encoding="utf-8"?>
<p:tagLst xmlns:p="http://schemas.openxmlformats.org/presentationml/2006/main">
  <p:tag name="AS_UNIQUEID" val="339"/>
  <p:tag name="KSO_WM_BEAUTIFY_FLAG" val=""/>
</p:tagLst>
</file>

<file path=ppt/tags/tag274.xml><?xml version="1.0" encoding="utf-8"?>
<p:tagLst xmlns:p="http://schemas.openxmlformats.org/presentationml/2006/main">
  <p:tag name="AS_UNIQUEID" val="340"/>
  <p:tag name="KSO_WM_BEAUTIFY_FLAG" val=""/>
</p:tagLst>
</file>

<file path=ppt/tags/tag275.xml><?xml version="1.0" encoding="utf-8"?>
<p:tagLst xmlns:p="http://schemas.openxmlformats.org/presentationml/2006/main">
  <p:tag name="AS_UNIQUEID" val="341"/>
  <p:tag name="KSO_WM_BEAUTIFY_FLAG" val=""/>
</p:tagLst>
</file>

<file path=ppt/tags/tag276.xml><?xml version="1.0" encoding="utf-8"?>
<p:tagLst xmlns:p="http://schemas.openxmlformats.org/presentationml/2006/main">
  <p:tag name="AS_UNIQUEID" val="342"/>
  <p:tag name="KSO_WM_BEAUTIFY_FLAG" val=""/>
</p:tagLst>
</file>

<file path=ppt/tags/tag277.xml><?xml version="1.0" encoding="utf-8"?>
<p:tagLst xmlns:p="http://schemas.openxmlformats.org/presentationml/2006/main">
  <p:tag name="AS_UNIQUEID" val="343"/>
  <p:tag name="KSO_WM_BEAUTIFY_FLAG" val=""/>
</p:tagLst>
</file>

<file path=ppt/tags/tag278.xml><?xml version="1.0" encoding="utf-8"?>
<p:tagLst xmlns:p="http://schemas.openxmlformats.org/presentationml/2006/main">
  <p:tag name="AS_UNIQUEID" val="344"/>
  <p:tag name="KSO_WM_BEAUTIFY_FLAG" val=""/>
</p:tagLst>
</file>

<file path=ppt/tags/tag279.xml><?xml version="1.0" encoding="utf-8"?>
<p:tagLst xmlns:p="http://schemas.openxmlformats.org/presentationml/2006/main">
  <p:tag name="AS_UNIQUEID" val="346"/>
  <p:tag name="KSO_WM_BEAUTIFY_FLAG" val=""/>
</p:tagLst>
</file>

<file path=ppt/tags/tag28.xml><?xml version="1.0" encoding="utf-8"?>
<p:tagLst xmlns:p="http://schemas.openxmlformats.org/presentationml/2006/main">
  <p:tag name="AS_UNIQUEID" val="5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347"/>
  <p:tag name="KSO_WM_BEAUTIFY_FLAG" val=""/>
</p:tagLst>
</file>

<file path=ppt/tags/tag281.xml><?xml version="1.0" encoding="utf-8"?>
<p:tagLst xmlns:p="http://schemas.openxmlformats.org/presentationml/2006/main">
  <p:tag name="AS_UNIQUEID" val="350"/>
  <p:tag name="KSO_WM_BEAUTIFY_FLAG" val=""/>
</p:tagLst>
</file>

<file path=ppt/tags/tag282.xml><?xml version="1.0" encoding="utf-8"?>
<p:tagLst xmlns:p="http://schemas.openxmlformats.org/presentationml/2006/main">
  <p:tag name="AS_UNIQUEID" val="351"/>
  <p:tag name="KSO_WM_BEAUTIFY_FLAG" val=""/>
</p:tagLst>
</file>

<file path=ppt/tags/tag283.xml><?xml version="1.0" encoding="utf-8"?>
<p:tagLst xmlns:p="http://schemas.openxmlformats.org/presentationml/2006/main">
  <p:tag name="AS_UNIQUEID" val="352"/>
  <p:tag name="KSO_WM_BEAUTIFY_FLAG" val=""/>
</p:tagLst>
</file>

<file path=ppt/tags/tag284.xml><?xml version="1.0" encoding="utf-8"?>
<p:tagLst xmlns:p="http://schemas.openxmlformats.org/presentationml/2006/main">
  <p:tag name="AS_UNIQUEID" val="353"/>
  <p:tag name="KSO_WM_BEAUTIFY_FLAG" val=""/>
</p:tagLst>
</file>

<file path=ppt/tags/tag285.xml><?xml version="1.0" encoding="utf-8"?>
<p:tagLst xmlns:p="http://schemas.openxmlformats.org/presentationml/2006/main">
  <p:tag name="AS_UNIQUEID" val="354"/>
  <p:tag name="KSO_WM_BEAUTIFY_FLAG" val=""/>
</p:tagLst>
</file>

<file path=ppt/tags/tag286.xml><?xml version="1.0" encoding="utf-8"?>
<p:tagLst xmlns:p="http://schemas.openxmlformats.org/presentationml/2006/main">
  <p:tag name="AS_UNIQUEID" val="355"/>
  <p:tag name="KSO_WM_BEAUTIFY_FLAG" val=""/>
</p:tagLst>
</file>

<file path=ppt/tags/tag287.xml><?xml version="1.0" encoding="utf-8"?>
<p:tagLst xmlns:p="http://schemas.openxmlformats.org/presentationml/2006/main">
  <p:tag name="AS_UNIQUEID" val="356"/>
  <p:tag name="KSO_WM_BEAUTIFY_FLAG" val=""/>
</p:tagLst>
</file>

<file path=ppt/tags/tag288.xml><?xml version="1.0" encoding="utf-8"?>
<p:tagLst xmlns:p="http://schemas.openxmlformats.org/presentationml/2006/main">
  <p:tag name="AS_UNIQUEID" val="357"/>
  <p:tag name="KSO_WM_BEAUTIFY_FLAG" val=""/>
</p:tagLst>
</file>

<file path=ppt/tags/tag289.xml><?xml version="1.0" encoding="utf-8"?>
<p:tagLst xmlns:p="http://schemas.openxmlformats.org/presentationml/2006/main">
  <p:tag name="AS_UNIQUEID" val="358"/>
  <p:tag name="KSO_WM_BEAUTIFY_FLAG" val=""/>
</p:tagLst>
</file>

<file path=ppt/tags/tag29.xml><?xml version="1.0" encoding="utf-8"?>
<p:tagLst xmlns:p="http://schemas.openxmlformats.org/presentationml/2006/main">
  <p:tag name="AS_UNIQUEID" val="5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359"/>
  <p:tag name="KSO_WM_BEAUTIFY_FLAG" val=""/>
</p:tagLst>
</file>

<file path=ppt/tags/tag291.xml><?xml version="1.0" encoding="utf-8"?>
<p:tagLst xmlns:p="http://schemas.openxmlformats.org/presentationml/2006/main">
  <p:tag name="AS_UNIQUEID" val="360"/>
  <p:tag name="KSO_WM_BEAUTIFY_FLAG" val=""/>
</p:tagLst>
</file>

<file path=ppt/tags/tag292.xml><?xml version="1.0" encoding="utf-8"?>
<p:tagLst xmlns:p="http://schemas.openxmlformats.org/presentationml/2006/main">
  <p:tag name="AS_UNIQUEID" val="427"/>
</p:tagLst>
</file>

<file path=ppt/tags/tag293.xml><?xml version="1.0" encoding="utf-8"?>
<p:tagLst xmlns:p="http://schemas.openxmlformats.org/presentationml/2006/main">
  <p:tag name="AS_UNIQUEID" val="428"/>
  <p:tag name="KSO_WM_BEAUTIFY_FLAG" val=""/>
</p:tagLst>
</file>

<file path=ppt/tags/tag294.xml><?xml version="1.0" encoding="utf-8"?>
<p:tagLst xmlns:p="http://schemas.openxmlformats.org/presentationml/2006/main">
  <p:tag name="AS_UNIQUEID" val="429"/>
  <p:tag name="KSO_WM_BEAUTIFY_FLAG" val=""/>
</p:tagLst>
</file>

<file path=ppt/tags/tag295.xml><?xml version="1.0" encoding="utf-8"?>
<p:tagLst xmlns:p="http://schemas.openxmlformats.org/presentationml/2006/main">
  <p:tag name="AS_UNIQUEID" val="430"/>
</p:tagLst>
</file>

<file path=ppt/tags/tag296.xml><?xml version="1.0" encoding="utf-8"?>
<p:tagLst xmlns:p="http://schemas.openxmlformats.org/presentationml/2006/main">
  <p:tag name="AS_UNIQUEID" val="431"/>
  <p:tag name="KSO_WM_BEAUTIFY_FLAG" val=""/>
</p:tagLst>
</file>

<file path=ppt/tags/tag297.xml><?xml version="1.0" encoding="utf-8"?>
<p:tagLst xmlns:p="http://schemas.openxmlformats.org/presentationml/2006/main">
  <p:tag name="AS_UNIQUEID" val="616"/>
</p:tagLst>
</file>

<file path=ppt/tags/tag298.xml><?xml version="1.0" encoding="utf-8"?>
<p:tagLst xmlns:p="http://schemas.openxmlformats.org/presentationml/2006/main">
  <p:tag name="AS_UNIQUEID" val="591"/>
</p:tagLst>
</file>

<file path=ppt/tags/tag299.xml><?xml version="1.0" encoding="utf-8"?>
<p:tagLst xmlns:p="http://schemas.openxmlformats.org/presentationml/2006/main">
  <p:tag name="AS_UNIQUEID" val="592"/>
</p:tagLst>
</file>

<file path=ppt/tags/tag3.xml><?xml version="1.0" encoding="utf-8"?>
<p:tagLst xmlns:p="http://schemas.openxmlformats.org/presentationml/2006/main">
  <p:tag name="AS_UNIQUEID" val="5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5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AS_UNIQUEID" val="593"/>
</p:tagLst>
</file>

<file path=ppt/tags/tag301.xml><?xml version="1.0" encoding="utf-8"?>
<p:tagLst xmlns:p="http://schemas.openxmlformats.org/presentationml/2006/main">
  <p:tag name="AS_UNIQUEID" val="594"/>
</p:tagLst>
</file>

<file path=ppt/tags/tag302.xml><?xml version="1.0" encoding="utf-8"?>
<p:tagLst xmlns:p="http://schemas.openxmlformats.org/presentationml/2006/main">
  <p:tag name="AS_UNIQUEID" val="595"/>
</p:tagLst>
</file>

<file path=ppt/tags/tag303.xml><?xml version="1.0" encoding="utf-8"?>
<p:tagLst xmlns:p="http://schemas.openxmlformats.org/presentationml/2006/main">
  <p:tag name="AS_UNIQUEID" val="596"/>
</p:tagLst>
</file>

<file path=ppt/tags/tag30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DM4NjlkODlmM2FjNmJlM2U4NzA4NDRhOGE4YmM2ZGEifQ=="/>
  <p:tag name="KSO_WPP_MARK_KEY" val="60389c50-fa2c-40c0-9fb5-96d4fa211273"/>
</p:tagLst>
</file>

<file path=ppt/tags/tag31.xml><?xml version="1.0" encoding="utf-8"?>
<p:tagLst xmlns:p="http://schemas.openxmlformats.org/presentationml/2006/main">
  <p:tag name="AS_UNIQUEID" val="5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AS_UNIQUEID" val="5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AS_UNIQUEID" val="5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AS_UNIQUEID" val="5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AS_UNIQUEID" val="5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AS_UNIQUEID" val="5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AS_UNIQUEID" val="5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AS_UNIQUEID" val="5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AS_UNIQUEID" val="5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AS_UNIQUEID" val="5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5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AS_UNIQUEID" val="5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AS_UNIQUEID" val="5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AS_UNIQUEID" val="5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AS_UNIQUEID" val="5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AS_UNIQUEID" val="5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AS_UNIQUEID" val="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AS_UNIQUEID" val="5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AS_UNIQUEID" val="5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AS_UNIQUEID" val="5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AS_UNIQUEID" val="5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5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AS_UNIQUEID" val="5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AS_UNIQUEID" val="5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AS_UNIQUEID" val="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AS_UNIQUEID" val="5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AS_UNIQUEID" val="5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AS_UNIQUEID" val="5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AS_UNIQUEID" val="584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AS_UNIQUEID" val="58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AS_UNIQUEID" val="5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AS_UNIQUEID" val="5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AS_UNIQUEID" val="5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AS_UNIQUEID" val="5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AS_UNIQUEID" val="589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.xml><?xml version="1.0" encoding="utf-8"?>
<p:tagLst xmlns:p="http://schemas.openxmlformats.org/presentationml/2006/main">
  <p:tag name="AS_UNIQUEID" val="513"/>
</p:tagLst>
</file>

<file path=ppt/tags/tag65.xml><?xml version="1.0" encoding="utf-8"?>
<p:tagLst xmlns:p="http://schemas.openxmlformats.org/presentationml/2006/main">
  <p:tag name="AS_UNIQUEID" val="599"/>
</p:tagLst>
</file>

<file path=ppt/tags/tag66.xml><?xml version="1.0" encoding="utf-8"?>
<p:tagLst xmlns:p="http://schemas.openxmlformats.org/presentationml/2006/main">
  <p:tag name="AS_UNIQUEID" val="601"/>
</p:tagLst>
</file>

<file path=ppt/tags/tag67.xml><?xml version="1.0" encoding="utf-8"?>
<p:tagLst xmlns:p="http://schemas.openxmlformats.org/presentationml/2006/main">
  <p:tag name="AS_UNIQUEID" val="602"/>
</p:tagLst>
</file>

<file path=ppt/tags/tag68.xml><?xml version="1.0" encoding="utf-8"?>
<p:tagLst xmlns:p="http://schemas.openxmlformats.org/presentationml/2006/main">
  <p:tag name="AS_UNIQUEID" val="603"/>
</p:tagLst>
</file>

<file path=ppt/tags/tag69.xml><?xml version="1.0" encoding="utf-8"?>
<p:tagLst xmlns:p="http://schemas.openxmlformats.org/presentationml/2006/main">
  <p:tag name="AS_UNIQUEID" val="604"/>
</p:tagLst>
</file>

<file path=ppt/tags/tag7.xml><?xml version="1.0" encoding="utf-8"?>
<p:tagLst xmlns:p="http://schemas.openxmlformats.org/presentationml/2006/main">
  <p:tag name="AS_UNIQUEID" val="5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AS_UNIQUEID" val="156"/>
  <p:tag name="KSO_WM_BEAUTIFY_FLAG" val=""/>
</p:tagLst>
</file>

<file path=ppt/tags/tag71.xml><?xml version="1.0" encoding="utf-8"?>
<p:tagLst xmlns:p="http://schemas.openxmlformats.org/presentationml/2006/main">
  <p:tag name="AS_UNIQUEID" val="157"/>
  <p:tag name="KSO_WM_BEAUTIFY_FLAG" val=""/>
  <p:tag name="KSO_WM_UNIT_TABLE_BEAUTIFY" val="smartTable{efa075bd-9b44-4209-9c73-09d60bc6a5db}"/>
</p:tagLst>
</file>

<file path=ppt/tags/tag72.xml><?xml version="1.0" encoding="utf-8"?>
<p:tagLst xmlns:p="http://schemas.openxmlformats.org/presentationml/2006/main">
  <p:tag name="AS_UNIQUEID" val="158"/>
  <p:tag name="KSO_WM_BEAUTIFY_FLAG" val=""/>
</p:tagLst>
</file>

<file path=ppt/tags/tag73.xml><?xml version="1.0" encoding="utf-8"?>
<p:tagLst xmlns:p="http://schemas.openxmlformats.org/presentationml/2006/main">
  <p:tag name="AS_UNIQUEID" val="159"/>
  <p:tag name="KSO_WM_BEAUTIFY_FLAG" val=""/>
</p:tagLst>
</file>

<file path=ppt/tags/tag74.xml><?xml version="1.0" encoding="utf-8"?>
<p:tagLst xmlns:p="http://schemas.openxmlformats.org/presentationml/2006/main">
  <p:tag name="AS_UNIQUEID" val="160"/>
  <p:tag name="KSO_WM_BEAUTIFY_FLAG" val=""/>
  <p:tag name="KSO_WM_UNIT_TABLE_BEAUTIFY" val="smartTable{9717e248-a85d-4f95-b4d3-52704a417d00}"/>
</p:tagLst>
</file>

<file path=ppt/tags/tag75.xml><?xml version="1.0" encoding="utf-8"?>
<p:tagLst xmlns:p="http://schemas.openxmlformats.org/presentationml/2006/main">
  <p:tag name="AS_UNIQUEID" val="161"/>
  <p:tag name="KSO_WM_BEAUTIFY_FLAG" val=""/>
  <p:tag name="KSO_WM_UNIT_TABLE_BEAUTIFY" val="smartTable{8739072c-3eaf-47dc-9b2f-f4bce357f73b}"/>
</p:tagLst>
</file>

<file path=ppt/tags/tag76.xml><?xml version="1.0" encoding="utf-8"?>
<p:tagLst xmlns:p="http://schemas.openxmlformats.org/presentationml/2006/main">
  <p:tag name="AS_UNIQUEID" val="162"/>
  <p:tag name="KSO_WM_BEAUTIFY_FLAG" val=""/>
</p:tagLst>
</file>

<file path=ppt/tags/tag77.xml><?xml version="1.0" encoding="utf-8"?>
<p:tagLst xmlns:p="http://schemas.openxmlformats.org/presentationml/2006/main">
  <p:tag name="AS_UNIQUEID" val="163"/>
  <p:tag name="KSO_WM_BEAUTIFY_FLAG" val=""/>
</p:tagLst>
</file>

<file path=ppt/tags/tag78.xml><?xml version="1.0" encoding="utf-8"?>
<p:tagLst xmlns:p="http://schemas.openxmlformats.org/presentationml/2006/main">
  <p:tag name="AS_UNIQUEID" val="164"/>
  <p:tag name="KSO_WM_BEAUTIFY_FLAG" val=""/>
</p:tagLst>
</file>

<file path=ppt/tags/tag79.xml><?xml version="1.0" encoding="utf-8"?>
<p:tagLst xmlns:p="http://schemas.openxmlformats.org/presentationml/2006/main">
  <p:tag name="AS_UNIQUEID" val="165"/>
  <p:tag name="KSO_WM_BEAUTIFY_FLAG" val=""/>
</p:tagLst>
</file>

<file path=ppt/tags/tag8.xml><?xml version="1.0" encoding="utf-8"?>
<p:tagLst xmlns:p="http://schemas.openxmlformats.org/presentationml/2006/main">
  <p:tag name="AS_UNIQUEID" val="5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166"/>
  <p:tag name="KSO_WM_BEAUTIFY_FLAG" val=""/>
</p:tagLst>
</file>

<file path=ppt/tags/tag81.xml><?xml version="1.0" encoding="utf-8"?>
<p:tagLst xmlns:p="http://schemas.openxmlformats.org/presentationml/2006/main">
  <p:tag name="AS_UNIQUEID" val="167"/>
  <p:tag name="KSO_WM_BEAUTIFY_FLAG" val=""/>
</p:tagLst>
</file>

<file path=ppt/tags/tag82.xml><?xml version="1.0" encoding="utf-8"?>
<p:tagLst xmlns:p="http://schemas.openxmlformats.org/presentationml/2006/main">
  <p:tag name="AS_UNIQUEID" val="168"/>
  <p:tag name="KSO_WM_BEAUTIFY_FLAG" val=""/>
</p:tagLst>
</file>

<file path=ppt/tags/tag83.xml><?xml version="1.0" encoding="utf-8"?>
<p:tagLst xmlns:p="http://schemas.openxmlformats.org/presentationml/2006/main">
  <p:tag name="AS_UNIQUEID" val="169"/>
  <p:tag name="KSO_WM_BEAUTIFY_FLAG" val=""/>
</p:tagLst>
</file>

<file path=ppt/tags/tag84.xml><?xml version="1.0" encoding="utf-8"?>
<p:tagLst xmlns:p="http://schemas.openxmlformats.org/presentationml/2006/main">
  <p:tag name="AS_UNIQUEID" val="170"/>
  <p:tag name="KSO_WM_BEAUTIFY_FLAG" val=""/>
</p:tagLst>
</file>

<file path=ppt/tags/tag85.xml><?xml version="1.0" encoding="utf-8"?>
<p:tagLst xmlns:p="http://schemas.openxmlformats.org/presentationml/2006/main">
  <p:tag name="AS_UNIQUEID" val="173"/>
  <p:tag name="KSO_WM_BEAUTIFY_FLAG" val=""/>
</p:tagLst>
</file>

<file path=ppt/tags/tag86.xml><?xml version="1.0" encoding="utf-8"?>
<p:tagLst xmlns:p="http://schemas.openxmlformats.org/presentationml/2006/main">
  <p:tag name="AS_UNIQUEID" val="174"/>
  <p:tag name="KSO_WM_BEAUTIFY_FLAG" val=""/>
</p:tagLst>
</file>

<file path=ppt/tags/tag87.xml><?xml version="1.0" encoding="utf-8"?>
<p:tagLst xmlns:p="http://schemas.openxmlformats.org/presentationml/2006/main">
  <p:tag name="AS_UNIQUEID" val="175"/>
</p:tagLst>
</file>

<file path=ppt/tags/tag88.xml><?xml version="1.0" encoding="utf-8"?>
<p:tagLst xmlns:p="http://schemas.openxmlformats.org/presentationml/2006/main">
  <p:tag name="AS_UNIQUEID" val="176"/>
</p:tagLst>
</file>

<file path=ppt/tags/tag89.xml><?xml version="1.0" encoding="utf-8"?>
<p:tagLst xmlns:p="http://schemas.openxmlformats.org/presentationml/2006/main">
  <p:tag name="AS_UNIQUEID" val="177"/>
</p:tagLst>
</file>

<file path=ppt/tags/tag9.xml><?xml version="1.0" encoding="utf-8"?>
<p:tagLst xmlns:p="http://schemas.openxmlformats.org/presentationml/2006/main">
  <p:tag name="AS_UNIQUEID" val="5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178"/>
  <p:tag name="KSO_WM_BEAUTIFY_FLAG" val=""/>
</p:tagLst>
</file>

<file path=ppt/tags/tag91.xml><?xml version="1.0" encoding="utf-8"?>
<p:tagLst xmlns:p="http://schemas.openxmlformats.org/presentationml/2006/main">
  <p:tag name="AS_UNIQUEID" val="179"/>
  <p:tag name="KSO_WM_BEAUTIFY_FLAG" val=""/>
</p:tagLst>
</file>

<file path=ppt/tags/tag92.xml><?xml version="1.0" encoding="utf-8"?>
<p:tagLst xmlns:p="http://schemas.openxmlformats.org/presentationml/2006/main">
  <p:tag name="AS_UNIQUEID" val="180"/>
  <p:tag name="KSO_WM_BEAUTIFY_FLAG" val=""/>
</p:tagLst>
</file>

<file path=ppt/tags/tag93.xml><?xml version="1.0" encoding="utf-8"?>
<p:tagLst xmlns:p="http://schemas.openxmlformats.org/presentationml/2006/main">
  <p:tag name="AS_UNIQUEID" val="181"/>
  <p:tag name="KSO_WM_BEAUTIFY_FLAG" val=""/>
</p:tagLst>
</file>

<file path=ppt/tags/tag94.xml><?xml version="1.0" encoding="utf-8"?>
<p:tagLst xmlns:p="http://schemas.openxmlformats.org/presentationml/2006/main">
  <p:tag name="AS_UNIQUEID" val="286"/>
  <p:tag name="KSO_WM_BEAUTIFY_FLAG" val=""/>
</p:tagLst>
</file>

<file path=ppt/tags/tag95.xml><?xml version="1.0" encoding="utf-8"?>
<p:tagLst xmlns:p="http://schemas.openxmlformats.org/presentationml/2006/main">
  <p:tag name="AS_UNIQUEID" val="287"/>
  <p:tag name="KSO_WM_BEAUTIFY_FLAG" val=""/>
</p:tagLst>
</file>

<file path=ppt/tags/tag96.xml><?xml version="1.0" encoding="utf-8"?>
<p:tagLst xmlns:p="http://schemas.openxmlformats.org/presentationml/2006/main">
  <p:tag name="AS_UNIQUEID" val="288"/>
  <p:tag name="KSO_WM_BEAUTIFY_FLAG" val=""/>
</p:tagLst>
</file>

<file path=ppt/tags/tag97.xml><?xml version="1.0" encoding="utf-8"?>
<p:tagLst xmlns:p="http://schemas.openxmlformats.org/presentationml/2006/main">
  <p:tag name="AS_UNIQUEID" val="289"/>
  <p:tag name="KSO_WM_BEAUTIFY_FLAG" val=""/>
</p:tagLst>
</file>

<file path=ppt/tags/tag98.xml><?xml version="1.0" encoding="utf-8"?>
<p:tagLst xmlns:p="http://schemas.openxmlformats.org/presentationml/2006/main">
  <p:tag name="AS_UNIQUEID" val="290"/>
  <p:tag name="KSO_WM_BEAUTIFY_FLAG" val=""/>
</p:tagLst>
</file>

<file path=ppt/tags/tag99.xml><?xml version="1.0" encoding="utf-8"?>
<p:tagLst xmlns:p="http://schemas.openxmlformats.org/presentationml/2006/main">
  <p:tag name="AS_UNIQUEID" val="291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796</Words>
  <Application>WPS 演示</Application>
  <PresentationFormat/>
  <Paragraphs>214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Wingdings</vt:lpstr>
      <vt:lpstr>汉仪尚巍手书W</vt:lpstr>
      <vt:lpstr>Times New Roman</vt:lpstr>
      <vt:lpstr>黑体</vt:lpstr>
      <vt:lpstr>Calibri</vt:lpstr>
      <vt:lpstr>方正粗倩简体</vt:lpstr>
      <vt:lpstr>楷体</vt:lpstr>
      <vt:lpstr>汉仪颜楷W</vt:lpstr>
      <vt:lpstr>方正姚体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3</cp:revision>
  <cp:lastPrinted>2023-02-15T10:46:00Z</cp:lastPrinted>
  <dcterms:created xsi:type="dcterms:W3CDTF">2023-02-15T10:46:00Z</dcterms:created>
  <dcterms:modified xsi:type="dcterms:W3CDTF">2023-03-14T05:19:53Z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E8FCB1BB9F804A38826F94EBEA124207</vt:lpwstr>
  </property>
  <property fmtid="{D5CDD505-2E9C-101B-9397-08002B2CF9AE}" pid="7" name="KSOProductBuildVer">
    <vt:lpwstr>2052-11.1.0.13703</vt:lpwstr>
  </property>
</Properties>
</file>